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77" r:id="rId5"/>
    <p:sldMasterId id="2147483778" r:id="rId6"/>
    <p:sldMasterId id="2147483779" r:id="rId7"/>
    <p:sldMasterId id="2147483780" r:id="rId8"/>
    <p:sldMasterId id="214748378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y="5143500" cx="9144000"/>
  <p:notesSz cx="6858000" cy="9144000"/>
  <p:embeddedFontLst>
    <p:embeddedFont>
      <p:font typeface="Space Mono"/>
      <p:regular r:id="rId39"/>
      <p:bold r:id="rId40"/>
      <p:italic r:id="rId41"/>
      <p:boldItalic r:id="rId42"/>
    </p:embeddedFont>
    <p:embeddedFont>
      <p:font typeface="Proxima Nova"/>
      <p:regular r:id="rId43"/>
      <p:bold r:id="rId44"/>
      <p:italic r:id="rId45"/>
      <p:boldItalic r:id="rId46"/>
    </p:embeddedFont>
    <p:embeddedFont>
      <p:font typeface="Poppins"/>
      <p:regular r:id="rId47"/>
      <p:bold r:id="rId48"/>
      <p:italic r:id="rId49"/>
      <p:boldItalic r:id="rId50"/>
    </p:embeddedFont>
    <p:embeddedFont>
      <p:font typeface="Poppins Light"/>
      <p:regular r:id="rId51"/>
      <p:bold r:id="rId52"/>
      <p:italic r:id="rId53"/>
      <p:boldItalic r:id="rId54"/>
    </p:embeddedFont>
    <p:embeddedFont>
      <p:font typeface="Poppins Medium"/>
      <p:regular r:id="rId55"/>
      <p:bold r:id="rId56"/>
      <p:italic r:id="rId57"/>
      <p:boldItalic r:id="rId58"/>
    </p:embeddedFont>
    <p:embeddedFont>
      <p:font typeface="Helvetica Neue"/>
      <p:regular r:id="rId59"/>
      <p:bold r:id="rId60"/>
      <p:italic r:id="rId61"/>
      <p:boldItalic r:id="rId62"/>
    </p:embeddedFont>
    <p:embeddedFont>
      <p:font typeface="Roboto Mono"/>
      <p:regular r:id="rId63"/>
      <p:bold r:id="rId64"/>
      <p:italic r:id="rId65"/>
      <p:boldItalic r:id="rId66"/>
    </p:embeddedFont>
    <p:embeddedFont>
      <p:font typeface="Helvetica Neue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6F5119-C0CD-43CF-8069-DA2CE48C8FB9}">
  <a:tblStyle styleId="{D96F5119-C0CD-43CF-8069-DA2CE48C8F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Mono-bold.fntdata"/><Relationship Id="rId42" Type="http://schemas.openxmlformats.org/officeDocument/2006/relationships/font" Target="fonts/SpaceMono-boldItalic.fntdata"/><Relationship Id="rId41" Type="http://schemas.openxmlformats.org/officeDocument/2006/relationships/font" Target="fonts/SpaceMono-italic.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0" Type="http://schemas.openxmlformats.org/officeDocument/2006/relationships/font" Target="fonts/HelveticaNeueLight-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SpaceMono-regular.fntdata"/><Relationship Id="rId38" Type="http://schemas.openxmlformats.org/officeDocument/2006/relationships/slide" Target="slides/slide28.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0.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2.xml"/><Relationship Id="rId66" Type="http://schemas.openxmlformats.org/officeDocument/2006/relationships/font" Target="fonts/RobotoMono-boldItalic.fntdata"/><Relationship Id="rId21" Type="http://schemas.openxmlformats.org/officeDocument/2006/relationships/slide" Target="slides/slide11.xml"/><Relationship Id="rId65" Type="http://schemas.openxmlformats.org/officeDocument/2006/relationships/font" Target="fonts/RobotoMono-italic.fntdata"/><Relationship Id="rId24" Type="http://schemas.openxmlformats.org/officeDocument/2006/relationships/slide" Target="slides/slide14.xml"/><Relationship Id="rId68" Type="http://schemas.openxmlformats.org/officeDocument/2006/relationships/font" Target="fonts/HelveticaNeueLight-bold.fntdata"/><Relationship Id="rId23" Type="http://schemas.openxmlformats.org/officeDocument/2006/relationships/slide" Target="slides/slide13.xml"/><Relationship Id="rId67" Type="http://schemas.openxmlformats.org/officeDocument/2006/relationships/font" Target="fonts/HelveticaNeueLight-regular.fntdata"/><Relationship Id="rId60" Type="http://schemas.openxmlformats.org/officeDocument/2006/relationships/font" Target="fonts/HelveticaNeue-bold.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Light-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PoppinsLight-regular.fntdata"/><Relationship Id="rId50" Type="http://schemas.openxmlformats.org/officeDocument/2006/relationships/font" Target="fonts/Poppins-boldItalic.fntdata"/><Relationship Id="rId53" Type="http://schemas.openxmlformats.org/officeDocument/2006/relationships/font" Target="fonts/PoppinsLight-italic.fntdata"/><Relationship Id="rId52" Type="http://schemas.openxmlformats.org/officeDocument/2006/relationships/font" Target="fonts/PoppinsLight-bold.fntdata"/><Relationship Id="rId11" Type="http://schemas.openxmlformats.org/officeDocument/2006/relationships/slide" Target="slides/slide1.xml"/><Relationship Id="rId55" Type="http://schemas.openxmlformats.org/officeDocument/2006/relationships/font" Target="fonts/PoppinsMedium-regular.fntdata"/><Relationship Id="rId10" Type="http://schemas.openxmlformats.org/officeDocument/2006/relationships/notesMaster" Target="notesMasters/notesMaster1.xml"/><Relationship Id="rId54" Type="http://schemas.openxmlformats.org/officeDocument/2006/relationships/font" Target="fonts/PoppinsLight-boldItalic.fntdata"/><Relationship Id="rId13" Type="http://schemas.openxmlformats.org/officeDocument/2006/relationships/slide" Target="slides/slide3.xml"/><Relationship Id="rId57" Type="http://schemas.openxmlformats.org/officeDocument/2006/relationships/font" Target="fonts/PoppinsMedium-italic.fntdata"/><Relationship Id="rId12" Type="http://schemas.openxmlformats.org/officeDocument/2006/relationships/slide" Target="slides/slide2.xml"/><Relationship Id="rId56" Type="http://schemas.openxmlformats.org/officeDocument/2006/relationships/font" Target="fonts/PoppinsMedium-bold.fntdata"/><Relationship Id="rId15" Type="http://schemas.openxmlformats.org/officeDocument/2006/relationships/slide" Target="slides/slide5.xml"/><Relationship Id="rId59" Type="http://schemas.openxmlformats.org/officeDocument/2006/relationships/font" Target="fonts/HelveticaNeue-regular.fntdata"/><Relationship Id="rId14" Type="http://schemas.openxmlformats.org/officeDocument/2006/relationships/slide" Target="slides/slide4.xml"/><Relationship Id="rId58" Type="http://schemas.openxmlformats.org/officeDocument/2006/relationships/font" Target="fonts/PoppinsMedium-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219c153a38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219c153a38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Congratulate students for completing the course and set a celebratory tone.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students’ hard work and perseverance.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Build excitement for the session and celebrate their journey.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Congratulations, everyone! You’ve reached the final session of TIP102! This is such an incredible accomplishment, and you should all feel proud of the effort and dedication you’ve put into this course.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we’re going to celebrate, reflect on what we’ve achieved, and wrap up with a final round of collaborative problem-solving.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most proud of accomplishing during TIP102?" Highlight a few responses to foster community and celebration.</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286ed33e2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286ed33e2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Create a collaborative and reflective space to celebrate individual and group accomplishments.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celebratory activity where students share their achievements and add them to a showcase (e.g., Padlet or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time to celebrate! Break into your groups and share something you’re proud of—whether it’s a new skill, a challenge you overcame, or a milestone you reached in this course.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also contribute to the Accomplishments Showcase. Add your highlights, shout-outs, or inspirational messages. Think of this as a virtual trophy wall!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I’ve shared the link to our showcase in the chat. Take a moment to add your contributions now.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sharing by giving examples: "I’m proud of how engaged you’ve been in solving problems as a group—what’s something you’re proud of?"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specific contributions in the showcase and thank students for their participation.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286ed33e27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286ed33e27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450e2a4d9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450e2a4d9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450e2a4d9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450e2a4d9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450e2a4d9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450e2a4d9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50e2a4d9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50e2a4d9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450e2a4d9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450e2a4d9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450e2a4d9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450e2a4d9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50e2a4d9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50e2a4d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450e2a4d9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450e2a4d9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286ed33e2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286ed33e2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clear outline of the final session's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Review the schedule and set expectations for the flow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we have planned for our final session: We’ll start with a welcome and celebration, followed by a short break. Then, we’ll dive into one last round of collaborative problem-solving before wrapping up with reflections and final reminders.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and ask if anyone has questions about the agenda.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450e2a4d9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450e2a4d9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50e2a4d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450e2a4d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286ed33e27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286ed33e27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286ed33e27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286ed33e27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286ed33e27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3286ed33e27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286ed33e27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286ed33e27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286ed33e27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286ed33e27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286ed33e27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286ed33e27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375a6bc0a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375a6bc0a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286ed33e27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286ed33e27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286ed33e27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286ed33e27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286ed33e27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286ed33e27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75a6bc0a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75a6bc0a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286ed33e27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286ed33e27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286ed33e27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286ed33e27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286ed33e27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286ed33e27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5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5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6.png"/><Relationship Id="rId3" Type="http://schemas.openxmlformats.org/officeDocument/2006/relationships/image" Target="../media/image17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7.png"/><Relationship Id="rId3"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8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7.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7.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46.png"/><Relationship Id="rId5"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 Id="rId4" Type="http://schemas.openxmlformats.org/officeDocument/2006/relationships/image" Target="../media/image3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7.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764" name="Shape 764"/>
        <p:cNvGrpSpPr/>
        <p:nvPr/>
      </p:nvGrpSpPr>
      <p:grpSpPr>
        <a:xfrm>
          <a:off x="0" y="0"/>
          <a:ext cx="0" cy="0"/>
          <a:chOff x="0" y="0"/>
          <a:chExt cx="0" cy="0"/>
        </a:xfrm>
      </p:grpSpPr>
      <p:pic>
        <p:nvPicPr>
          <p:cNvPr id="765" name="Google Shape;765;p105"/>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766" name="Google Shape;766;p105"/>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67" name="Google Shape;767;p105"/>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8" name="Google Shape;768;p10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9" name="Google Shape;769;p10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770" name="Google Shape;770;p105"/>
          <p:cNvGrpSpPr/>
          <p:nvPr/>
        </p:nvGrpSpPr>
        <p:grpSpPr>
          <a:xfrm>
            <a:off x="4344100" y="398125"/>
            <a:ext cx="4546500" cy="4222800"/>
            <a:chOff x="4344100" y="398125"/>
            <a:chExt cx="4546500" cy="4222800"/>
          </a:xfrm>
        </p:grpSpPr>
        <p:sp>
          <p:nvSpPr>
            <p:cNvPr id="771" name="Google Shape;771;p105"/>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105"/>
            <p:cNvGrpSpPr/>
            <p:nvPr/>
          </p:nvGrpSpPr>
          <p:grpSpPr>
            <a:xfrm>
              <a:off x="4445450" y="524200"/>
              <a:ext cx="399495" cy="101100"/>
              <a:chOff x="4445450" y="524200"/>
              <a:chExt cx="399495" cy="101100"/>
            </a:xfrm>
          </p:grpSpPr>
          <p:sp>
            <p:nvSpPr>
              <p:cNvPr id="773" name="Google Shape;773;p105"/>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5"/>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5"/>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105"/>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777" name="Shape 777"/>
        <p:cNvGrpSpPr/>
        <p:nvPr/>
      </p:nvGrpSpPr>
      <p:grpSpPr>
        <a:xfrm>
          <a:off x="0" y="0"/>
          <a:ext cx="0" cy="0"/>
          <a:chOff x="0" y="0"/>
          <a:chExt cx="0" cy="0"/>
        </a:xfrm>
      </p:grpSpPr>
      <p:pic>
        <p:nvPicPr>
          <p:cNvPr id="778" name="Google Shape;778;p10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79" name="Google Shape;779;p10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80" name="Google Shape;780;p10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81" name="Google Shape;781;p10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2" name="Google Shape;782;p10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783" name="Shape 783"/>
        <p:cNvGrpSpPr/>
        <p:nvPr/>
      </p:nvGrpSpPr>
      <p:grpSpPr>
        <a:xfrm>
          <a:off x="0" y="0"/>
          <a:ext cx="0" cy="0"/>
          <a:chOff x="0" y="0"/>
          <a:chExt cx="0" cy="0"/>
        </a:xfrm>
      </p:grpSpPr>
      <p:pic>
        <p:nvPicPr>
          <p:cNvPr id="784" name="Google Shape;784;p107"/>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85" name="Google Shape;785;p107"/>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7"/>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87" name="Google Shape;787;p10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8" name="Google Shape;788;p10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9" name="Google Shape;789;p10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0" name="Google Shape;790;p10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791" name="Google Shape;791;p107"/>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ython Code Block">
  <p:cSld name="CUSTOM_7_1_1">
    <p:spTree>
      <p:nvGrpSpPr>
        <p:cNvPr id="792" name="Shape 792"/>
        <p:cNvGrpSpPr/>
        <p:nvPr/>
      </p:nvGrpSpPr>
      <p:grpSpPr>
        <a:xfrm>
          <a:off x="0" y="0"/>
          <a:ext cx="0" cy="0"/>
          <a:chOff x="0" y="0"/>
          <a:chExt cx="0" cy="0"/>
        </a:xfrm>
      </p:grpSpPr>
      <p:pic>
        <p:nvPicPr>
          <p:cNvPr id="793" name="Google Shape;793;p108"/>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94" name="Google Shape;794;p108"/>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8"/>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96" name="Google Shape;796;p10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97" name="Google Shape;797;p10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108"/>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9" name="Google Shape;799;p108"/>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00" name="Google Shape;800;p108"/>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01" name="Google Shape;801;p108"/>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Python</a:t>
            </a:r>
            <a:endParaRPr b="1" sz="1900">
              <a:latin typeface="Space Mono"/>
              <a:ea typeface="Space Mono"/>
              <a:cs typeface="Space Mono"/>
              <a:sym typeface="Space Mono"/>
            </a:endParaRPr>
          </a:p>
        </p:txBody>
      </p:sp>
      <p:pic>
        <p:nvPicPr>
          <p:cNvPr descr="Snake " id="802" name="Google Shape;802;p108" title="Snake "/>
          <p:cNvPicPr preferRelativeResize="0"/>
          <p:nvPr/>
        </p:nvPicPr>
        <p:blipFill>
          <a:blip r:embed="rId4">
            <a:alphaModFix/>
          </a:blip>
          <a:stretch>
            <a:fillRect/>
          </a:stretch>
        </p:blipFill>
        <p:spPr>
          <a:xfrm>
            <a:off x="4511175" y="227125"/>
            <a:ext cx="431100" cy="4311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ava Code Block 1">
  <p:cSld name="CUSTOM_7_1_1_1">
    <p:spTree>
      <p:nvGrpSpPr>
        <p:cNvPr id="803" name="Shape 803"/>
        <p:cNvGrpSpPr/>
        <p:nvPr/>
      </p:nvGrpSpPr>
      <p:grpSpPr>
        <a:xfrm>
          <a:off x="0" y="0"/>
          <a:ext cx="0" cy="0"/>
          <a:chOff x="0" y="0"/>
          <a:chExt cx="0" cy="0"/>
        </a:xfrm>
      </p:grpSpPr>
      <p:pic>
        <p:nvPicPr>
          <p:cNvPr id="804" name="Google Shape;804;p10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805" name="Google Shape;805;p109"/>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807" name="Google Shape;807;p10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08" name="Google Shape;808;p10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10" name="Google Shape;810;p109"/>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11" name="Google Shape;811;p109"/>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12" name="Google Shape;812;p109"/>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Java</a:t>
            </a:r>
            <a:endParaRPr b="1" sz="1900">
              <a:latin typeface="Space Mono"/>
              <a:ea typeface="Space Mono"/>
              <a:cs typeface="Space Mono"/>
              <a:sym typeface="Space Mono"/>
            </a:endParaRPr>
          </a:p>
        </p:txBody>
      </p:sp>
      <p:pic>
        <p:nvPicPr>
          <p:cNvPr descr="Coffee cup " id="813" name="Google Shape;813;p109" title="Coffee cup "/>
          <p:cNvPicPr preferRelativeResize="0"/>
          <p:nvPr/>
        </p:nvPicPr>
        <p:blipFill>
          <a:blip r:embed="rId4">
            <a:alphaModFix/>
          </a:blip>
          <a:stretch>
            <a:fillRect/>
          </a:stretch>
        </p:blipFill>
        <p:spPr>
          <a:xfrm>
            <a:off x="4561425" y="234775"/>
            <a:ext cx="461700" cy="4617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814" name="Shape 814"/>
        <p:cNvGrpSpPr/>
        <p:nvPr/>
      </p:nvGrpSpPr>
      <p:grpSpPr>
        <a:xfrm>
          <a:off x="0" y="0"/>
          <a:ext cx="0" cy="0"/>
          <a:chOff x="0" y="0"/>
          <a:chExt cx="0" cy="0"/>
        </a:xfrm>
      </p:grpSpPr>
      <p:pic>
        <p:nvPicPr>
          <p:cNvPr id="815" name="Google Shape;815;p11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816" name="Google Shape;816;p11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817" name="Google Shape;817;p11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18" name="Google Shape;818;p11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9" name="Google Shape;819;p11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p11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821" name="Google Shape;821;p11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22" name="Google Shape;822;p11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23" name="Google Shape;823;p11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824" name="Shape 824"/>
        <p:cNvGrpSpPr/>
        <p:nvPr/>
      </p:nvGrpSpPr>
      <p:grpSpPr>
        <a:xfrm>
          <a:off x="0" y="0"/>
          <a:ext cx="0" cy="0"/>
          <a:chOff x="0" y="0"/>
          <a:chExt cx="0" cy="0"/>
        </a:xfrm>
      </p:grpSpPr>
      <p:pic>
        <p:nvPicPr>
          <p:cNvPr id="825" name="Google Shape;825;p11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26" name="Google Shape;826;p11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827" name="Google Shape;827;p111"/>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28" name="Google Shape;828;p11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9" name="Google Shape;829;p11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0" name="Google Shape;830;p11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831" name="Google Shape;831;p11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832" name="Google Shape;832;p11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833" name="Shape 833"/>
        <p:cNvGrpSpPr/>
        <p:nvPr/>
      </p:nvGrpSpPr>
      <p:grpSpPr>
        <a:xfrm>
          <a:off x="0" y="0"/>
          <a:ext cx="0" cy="0"/>
          <a:chOff x="0" y="0"/>
          <a:chExt cx="0" cy="0"/>
        </a:xfrm>
      </p:grpSpPr>
      <p:pic>
        <p:nvPicPr>
          <p:cNvPr id="834" name="Google Shape;834;p11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835" name="Google Shape;835;p11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36" name="Google Shape;836;p11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37" name="Google Shape;837;p11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38" name="Google Shape;838;p11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39" name="Google Shape;839;p11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40" name="Google Shape;840;p11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841" name="Google Shape;841;p11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42" name="Google Shape;842;p11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843" name="Shape 843"/>
        <p:cNvGrpSpPr/>
        <p:nvPr/>
      </p:nvGrpSpPr>
      <p:grpSpPr>
        <a:xfrm>
          <a:off x="0" y="0"/>
          <a:ext cx="0" cy="0"/>
          <a:chOff x="0" y="0"/>
          <a:chExt cx="0" cy="0"/>
        </a:xfrm>
      </p:grpSpPr>
      <p:pic>
        <p:nvPicPr>
          <p:cNvPr id="844" name="Google Shape;844;p11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45" name="Google Shape;845;p11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846" name="Google Shape;846;p11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47" name="Google Shape;847;p11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48" name="Google Shape;848;p11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49" name="Google Shape;849;p11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50" name="Google Shape;850;p11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851" name="Google Shape;851;p11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52" name="Google Shape;852;p11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853" name="Shape 853"/>
        <p:cNvGrpSpPr/>
        <p:nvPr/>
      </p:nvGrpSpPr>
      <p:grpSpPr>
        <a:xfrm>
          <a:off x="0" y="0"/>
          <a:ext cx="0" cy="0"/>
          <a:chOff x="0" y="0"/>
          <a:chExt cx="0" cy="0"/>
        </a:xfrm>
      </p:grpSpPr>
      <p:pic>
        <p:nvPicPr>
          <p:cNvPr id="854" name="Google Shape;854;p11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855" name="Google Shape;855;p11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56" name="Google Shape;856;p11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57" name="Google Shape;857;p11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58" name="Google Shape;858;p11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59" name="Google Shape;859;p1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0" name="Google Shape;860;p11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861" name="Google Shape;861;p11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62" name="Google Shape;862;p11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63" name="Google Shape;863;p114"/>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864" name="Google Shape;864;p114"/>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865" name="Shape 865"/>
        <p:cNvGrpSpPr/>
        <p:nvPr/>
      </p:nvGrpSpPr>
      <p:grpSpPr>
        <a:xfrm>
          <a:off x="0" y="0"/>
          <a:ext cx="0" cy="0"/>
          <a:chOff x="0" y="0"/>
          <a:chExt cx="0" cy="0"/>
        </a:xfrm>
      </p:grpSpPr>
      <p:pic>
        <p:nvPicPr>
          <p:cNvPr id="866" name="Google Shape;866;p11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867" name="Google Shape;867;p11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68" name="Google Shape;868;p11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69" name="Google Shape;869;p115"/>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70" name="Google Shape;870;p11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71" name="Google Shape;871;p1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2" name="Google Shape;872;p11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873" name="Google Shape;873;p11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74" name="Google Shape;874;p11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875" name="Shape 875"/>
        <p:cNvGrpSpPr/>
        <p:nvPr/>
      </p:nvGrpSpPr>
      <p:grpSpPr>
        <a:xfrm>
          <a:off x="0" y="0"/>
          <a:ext cx="0" cy="0"/>
          <a:chOff x="0" y="0"/>
          <a:chExt cx="0" cy="0"/>
        </a:xfrm>
      </p:grpSpPr>
      <p:pic>
        <p:nvPicPr>
          <p:cNvPr id="876" name="Google Shape;876;p11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877" name="Google Shape;877;p11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878" name="Google Shape;878;p11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79" name="Google Shape;879;p11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80" name="Google Shape;880;p1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81" name="Google Shape;881;p11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883" name="Google Shape;883;p11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84" name="Google Shape;884;p11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885" name="Google Shape;885;p11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886" name="Shape 886"/>
        <p:cNvGrpSpPr/>
        <p:nvPr/>
      </p:nvGrpSpPr>
      <p:grpSpPr>
        <a:xfrm>
          <a:off x="0" y="0"/>
          <a:ext cx="0" cy="0"/>
          <a:chOff x="0" y="0"/>
          <a:chExt cx="0" cy="0"/>
        </a:xfrm>
      </p:grpSpPr>
      <p:pic>
        <p:nvPicPr>
          <p:cNvPr id="887" name="Google Shape;887;p11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88" name="Google Shape;888;p11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889" name="Google Shape;889;p11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90" name="Google Shape;890;p11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91" name="Google Shape;891;p11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92" name="Google Shape;892;p1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93" name="Google Shape;893;p11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894" name="Google Shape;894;p11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95" name="Google Shape;895;p11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896" name="Shape 896"/>
        <p:cNvGrpSpPr/>
        <p:nvPr/>
      </p:nvGrpSpPr>
      <p:grpSpPr>
        <a:xfrm>
          <a:off x="0" y="0"/>
          <a:ext cx="0" cy="0"/>
          <a:chOff x="0" y="0"/>
          <a:chExt cx="0" cy="0"/>
        </a:xfrm>
      </p:grpSpPr>
      <p:pic>
        <p:nvPicPr>
          <p:cNvPr id="897" name="Google Shape;897;p11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98" name="Google Shape;898;p118"/>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99" name="Google Shape;899;p11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00" name="Google Shape;900;p11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01" name="Google Shape;901;p11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2" name="Google Shape;902;p1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03" name="Google Shape;903;p11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04" name="Google Shape;904;p11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05" name="Google Shape;905;p11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906" name="Shape 906"/>
        <p:cNvGrpSpPr/>
        <p:nvPr/>
      </p:nvGrpSpPr>
      <p:grpSpPr>
        <a:xfrm>
          <a:off x="0" y="0"/>
          <a:ext cx="0" cy="0"/>
          <a:chOff x="0" y="0"/>
          <a:chExt cx="0" cy="0"/>
        </a:xfrm>
      </p:grpSpPr>
      <p:pic>
        <p:nvPicPr>
          <p:cNvPr descr="Divider1.png" id="907" name="Google Shape;907;p119"/>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908" name="Google Shape;908;p119"/>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9" name="Google Shape;909;p11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910" name="Shape 910"/>
        <p:cNvGrpSpPr/>
        <p:nvPr/>
      </p:nvGrpSpPr>
      <p:grpSpPr>
        <a:xfrm>
          <a:off x="0" y="0"/>
          <a:ext cx="0" cy="0"/>
          <a:chOff x="0" y="0"/>
          <a:chExt cx="0" cy="0"/>
        </a:xfrm>
      </p:grpSpPr>
      <p:pic>
        <p:nvPicPr>
          <p:cNvPr id="911" name="Google Shape;911;p120"/>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912" name="Google Shape;912;p120"/>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913" name="Google Shape;913;p120"/>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0"/>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915" name="Shape 915"/>
        <p:cNvGrpSpPr/>
        <p:nvPr/>
      </p:nvGrpSpPr>
      <p:grpSpPr>
        <a:xfrm>
          <a:off x="0" y="0"/>
          <a:ext cx="0" cy="0"/>
          <a:chOff x="0" y="0"/>
          <a:chExt cx="0" cy="0"/>
        </a:xfrm>
      </p:grpSpPr>
      <p:pic>
        <p:nvPicPr>
          <p:cNvPr id="916" name="Google Shape;916;p12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917" name="Shape 917"/>
        <p:cNvGrpSpPr/>
        <p:nvPr/>
      </p:nvGrpSpPr>
      <p:grpSpPr>
        <a:xfrm>
          <a:off x="0" y="0"/>
          <a:ext cx="0" cy="0"/>
          <a:chOff x="0" y="0"/>
          <a:chExt cx="0" cy="0"/>
        </a:xfrm>
      </p:grpSpPr>
      <p:sp>
        <p:nvSpPr>
          <p:cNvPr id="918" name="Google Shape;918;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9" name="Google Shape;919;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20" name="Google Shape;920;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1" name="Shape 921"/>
        <p:cNvGrpSpPr/>
        <p:nvPr/>
      </p:nvGrpSpPr>
      <p:grpSpPr>
        <a:xfrm>
          <a:off x="0" y="0"/>
          <a:ext cx="0" cy="0"/>
          <a:chOff x="0" y="0"/>
          <a:chExt cx="0" cy="0"/>
        </a:xfrm>
      </p:grpSpPr>
      <p:sp>
        <p:nvSpPr>
          <p:cNvPr id="922" name="Google Shape;922;p1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23" name="Google Shape;923;p1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24" name="Google Shape;924;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925" name="Shape 925"/>
        <p:cNvGrpSpPr/>
        <p:nvPr/>
      </p:nvGrpSpPr>
      <p:grpSpPr>
        <a:xfrm>
          <a:off x="0" y="0"/>
          <a:ext cx="0" cy="0"/>
          <a:chOff x="0" y="0"/>
          <a:chExt cx="0" cy="0"/>
        </a:xfrm>
      </p:grpSpPr>
      <p:sp>
        <p:nvSpPr>
          <p:cNvPr id="926" name="Google Shape;926;p12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p:txBody>
      </p:sp>
      <p:sp>
        <p:nvSpPr>
          <p:cNvPr id="927" name="Google Shape;927;p12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8" name="Shape 928"/>
        <p:cNvGrpSpPr/>
        <p:nvPr/>
      </p:nvGrpSpPr>
      <p:grpSpPr>
        <a:xfrm>
          <a:off x="0" y="0"/>
          <a:ext cx="0" cy="0"/>
          <a:chOff x="0" y="0"/>
          <a:chExt cx="0" cy="0"/>
        </a:xfrm>
      </p:grpSpPr>
      <p:sp>
        <p:nvSpPr>
          <p:cNvPr id="929" name="Google Shape;929;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930" name="Shape 930"/>
        <p:cNvGrpSpPr/>
        <p:nvPr/>
      </p:nvGrpSpPr>
      <p:grpSpPr>
        <a:xfrm>
          <a:off x="0" y="0"/>
          <a:ext cx="0" cy="0"/>
          <a:chOff x="0" y="0"/>
          <a:chExt cx="0" cy="0"/>
        </a:xfrm>
      </p:grpSpPr>
      <p:pic>
        <p:nvPicPr>
          <p:cNvPr id="931" name="Google Shape;931;p126"/>
          <p:cNvPicPr preferRelativeResize="0"/>
          <p:nvPr/>
        </p:nvPicPr>
        <p:blipFill rotWithShape="1">
          <a:blip r:embed="rId2">
            <a:alphaModFix/>
          </a:blip>
          <a:srcRect b="25489" l="5866" r="82470" t="11494"/>
          <a:stretch/>
        </p:blipFill>
        <p:spPr>
          <a:xfrm>
            <a:off x="-9525" y="-9400"/>
            <a:ext cx="1076277" cy="1147825"/>
          </a:xfrm>
          <a:prstGeom prst="rect">
            <a:avLst/>
          </a:prstGeom>
          <a:noFill/>
          <a:ln>
            <a:noFill/>
          </a:ln>
        </p:spPr>
      </p:pic>
      <p:sp>
        <p:nvSpPr>
          <p:cNvPr id="932" name="Google Shape;932;p126"/>
          <p:cNvSpPr txBox="1"/>
          <p:nvPr>
            <p:ph type="title"/>
          </p:nvPr>
        </p:nvSpPr>
        <p:spPr>
          <a:xfrm>
            <a:off x="785675" y="368825"/>
            <a:ext cx="7572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Light"/>
              <a:buNone/>
              <a:defRPr>
                <a:latin typeface="Helvetica Neue Light"/>
                <a:ea typeface="Helvetica Neue Light"/>
                <a:cs typeface="Helvetica Neue Light"/>
                <a:sym typeface="Helvetica Neue Light"/>
              </a:defRPr>
            </a:lvl1pPr>
            <a:lvl2pPr lvl="1">
              <a:spcBef>
                <a:spcPts val="0"/>
              </a:spcBef>
              <a:spcAft>
                <a:spcPts val="0"/>
              </a:spcAft>
              <a:buSzPts val="2800"/>
              <a:buFont typeface="Helvetica Neue"/>
              <a:buNone/>
              <a:defRPr>
                <a:latin typeface="Helvetica Neue"/>
                <a:ea typeface="Helvetica Neue"/>
                <a:cs typeface="Helvetica Neue"/>
                <a:sym typeface="Helvetica Neue"/>
              </a:defRPr>
            </a:lvl2pPr>
            <a:lvl3pPr lvl="2">
              <a:spcBef>
                <a:spcPts val="0"/>
              </a:spcBef>
              <a:spcAft>
                <a:spcPts val="0"/>
              </a:spcAft>
              <a:buSzPts val="2800"/>
              <a:buFont typeface="Helvetica Neue"/>
              <a:buNone/>
              <a:defRPr>
                <a:latin typeface="Helvetica Neue"/>
                <a:ea typeface="Helvetica Neue"/>
                <a:cs typeface="Helvetica Neue"/>
                <a:sym typeface="Helvetica Neue"/>
              </a:defRPr>
            </a:lvl3pPr>
            <a:lvl4pPr lvl="3">
              <a:spcBef>
                <a:spcPts val="0"/>
              </a:spcBef>
              <a:spcAft>
                <a:spcPts val="0"/>
              </a:spcAft>
              <a:buSzPts val="2800"/>
              <a:buFont typeface="Helvetica Neue"/>
              <a:buNone/>
              <a:defRPr>
                <a:latin typeface="Helvetica Neue"/>
                <a:ea typeface="Helvetica Neue"/>
                <a:cs typeface="Helvetica Neue"/>
                <a:sym typeface="Helvetica Neue"/>
              </a:defRPr>
            </a:lvl4pPr>
            <a:lvl5pPr lvl="4">
              <a:spcBef>
                <a:spcPts val="0"/>
              </a:spcBef>
              <a:spcAft>
                <a:spcPts val="0"/>
              </a:spcAft>
              <a:buSzPts val="2800"/>
              <a:buFont typeface="Helvetica Neue"/>
              <a:buNone/>
              <a:defRPr>
                <a:latin typeface="Helvetica Neue"/>
                <a:ea typeface="Helvetica Neue"/>
                <a:cs typeface="Helvetica Neue"/>
                <a:sym typeface="Helvetica Neue"/>
              </a:defRPr>
            </a:lvl5pPr>
            <a:lvl6pPr lvl="5">
              <a:spcBef>
                <a:spcPts val="0"/>
              </a:spcBef>
              <a:spcAft>
                <a:spcPts val="0"/>
              </a:spcAft>
              <a:buSzPts val="2800"/>
              <a:buFont typeface="Helvetica Neue"/>
              <a:buNone/>
              <a:defRPr>
                <a:latin typeface="Helvetica Neue"/>
                <a:ea typeface="Helvetica Neue"/>
                <a:cs typeface="Helvetica Neue"/>
                <a:sym typeface="Helvetica Neue"/>
              </a:defRPr>
            </a:lvl6pPr>
            <a:lvl7pPr lvl="6">
              <a:spcBef>
                <a:spcPts val="0"/>
              </a:spcBef>
              <a:spcAft>
                <a:spcPts val="0"/>
              </a:spcAft>
              <a:buSzPts val="2800"/>
              <a:buFont typeface="Helvetica Neue"/>
              <a:buNone/>
              <a:defRPr>
                <a:latin typeface="Helvetica Neue"/>
                <a:ea typeface="Helvetica Neue"/>
                <a:cs typeface="Helvetica Neue"/>
                <a:sym typeface="Helvetica Neue"/>
              </a:defRPr>
            </a:lvl7pPr>
            <a:lvl8pPr lvl="7">
              <a:spcBef>
                <a:spcPts val="0"/>
              </a:spcBef>
              <a:spcAft>
                <a:spcPts val="0"/>
              </a:spcAft>
              <a:buSzPts val="2800"/>
              <a:buFont typeface="Helvetica Neue"/>
              <a:buNone/>
              <a:defRPr>
                <a:latin typeface="Helvetica Neue"/>
                <a:ea typeface="Helvetica Neue"/>
                <a:cs typeface="Helvetica Neue"/>
                <a:sym typeface="Helvetica Neue"/>
              </a:defRPr>
            </a:lvl8pPr>
            <a:lvl9pPr lvl="8">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933" name="Google Shape;933;p126"/>
          <p:cNvSpPr txBox="1"/>
          <p:nvPr>
            <p:ph idx="1" type="body"/>
          </p:nvPr>
        </p:nvSpPr>
        <p:spPr>
          <a:xfrm>
            <a:off x="785675" y="1363075"/>
            <a:ext cx="7572600" cy="3205800"/>
          </a:xfrm>
          <a:prstGeom prst="rect">
            <a:avLst/>
          </a:prstGeom>
        </p:spPr>
        <p:txBody>
          <a:bodyPr anchorCtr="0" anchor="t" bIns="91425" lIns="91425" spcFirstLastPara="1" rIns="91425" wrap="square" tIns="91425">
            <a:noAutofit/>
          </a:bodyPr>
          <a:lstStyle>
            <a:lvl1pPr indent="-342900" lvl="0" marL="457200">
              <a:lnSpc>
                <a:spcPct val="114000"/>
              </a:lnSpc>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indent="-317500" lvl="1" marL="914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9pPr>
          </a:lstStyle>
          <a:p/>
        </p:txBody>
      </p:sp>
      <p:sp>
        <p:nvSpPr>
          <p:cNvPr id="934" name="Google Shape;934;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935" name="Google Shape;935;p126"/>
          <p:cNvPicPr preferRelativeResize="0"/>
          <p:nvPr/>
        </p:nvPicPr>
        <p:blipFill rotWithShape="1">
          <a:blip r:embed="rId3">
            <a:alphaModFix/>
          </a:blip>
          <a:srcRect b="23144" l="19848" r="19841" t="23144"/>
          <a:stretch/>
        </p:blipFill>
        <p:spPr>
          <a:xfrm>
            <a:off x="8154475" y="4661112"/>
            <a:ext cx="446675" cy="397822"/>
          </a:xfrm>
          <a:prstGeom prst="rect">
            <a:avLst/>
          </a:prstGeom>
          <a:noFill/>
          <a:ln>
            <a:noFill/>
          </a:ln>
        </p:spPr>
      </p:pic>
      <p:pic>
        <p:nvPicPr>
          <p:cNvPr id="936" name="Google Shape;936;p126"/>
          <p:cNvPicPr preferRelativeResize="0"/>
          <p:nvPr/>
        </p:nvPicPr>
        <p:blipFill rotWithShape="1">
          <a:blip r:embed="rId2">
            <a:alphaModFix/>
          </a:blip>
          <a:srcRect b="25489" l="83382" r="4308" t="11494"/>
          <a:stretch/>
        </p:blipFill>
        <p:spPr>
          <a:xfrm>
            <a:off x="8017625" y="-7025"/>
            <a:ext cx="1135900" cy="11478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 Solution">
  <p:cSld name="CUSTOM_6_2_1_1_1_1_1">
    <p:spTree>
      <p:nvGrpSpPr>
        <p:cNvPr id="937" name="Shape 937"/>
        <p:cNvGrpSpPr/>
        <p:nvPr/>
      </p:nvGrpSpPr>
      <p:grpSpPr>
        <a:xfrm>
          <a:off x="0" y="0"/>
          <a:ext cx="0" cy="0"/>
          <a:chOff x="0" y="0"/>
          <a:chExt cx="0" cy="0"/>
        </a:xfrm>
      </p:grpSpPr>
      <p:pic>
        <p:nvPicPr>
          <p:cNvPr id="938" name="Google Shape;938;p127"/>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939" name="Google Shape;939;p1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40" name="Google Shape;940;p12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41" name="Google Shape;941;p127"/>
          <p:cNvSpPr txBox="1"/>
          <p:nvPr>
            <p:ph idx="1" type="subTitle"/>
          </p:nvPr>
        </p:nvSpPr>
        <p:spPr>
          <a:xfrm>
            <a:off x="4454075" y="1260500"/>
            <a:ext cx="4346700" cy="34950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42" name="Google Shape;942;p1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43" name="Google Shape;943;p1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44" name="Google Shape;944;p12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45" name="Google Shape;945;p1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46" name="Google Shape;946;p1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p:cSld name="CUSTOM_8">
    <p:spTree>
      <p:nvGrpSpPr>
        <p:cNvPr id="947" name="Shape 947"/>
        <p:cNvGrpSpPr/>
        <p:nvPr/>
      </p:nvGrpSpPr>
      <p:grpSpPr>
        <a:xfrm>
          <a:off x="0" y="0"/>
          <a:ext cx="0" cy="0"/>
          <a:chOff x="0" y="0"/>
          <a:chExt cx="0" cy="0"/>
        </a:xfrm>
      </p:grpSpPr>
      <p:pic>
        <p:nvPicPr>
          <p:cNvPr descr="Divider4.png" id="948" name="Google Shape;948;p12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949" name="Google Shape;949;p128"/>
          <p:cNvPicPr preferRelativeResize="0"/>
          <p:nvPr/>
        </p:nvPicPr>
        <p:blipFill>
          <a:blip r:embed="rId3">
            <a:alphaModFix/>
          </a:blip>
          <a:stretch>
            <a:fillRect/>
          </a:stretch>
        </p:blipFill>
        <p:spPr>
          <a:xfrm>
            <a:off x="5781725" y="106625"/>
            <a:ext cx="3208724" cy="759025"/>
          </a:xfrm>
          <a:prstGeom prst="rect">
            <a:avLst/>
          </a:prstGeom>
          <a:noFill/>
          <a:ln>
            <a:noFill/>
          </a:ln>
        </p:spPr>
      </p:pic>
      <p:sp>
        <p:nvSpPr>
          <p:cNvPr id="950" name="Google Shape;950;p128"/>
          <p:cNvSpPr txBox="1"/>
          <p:nvPr>
            <p:ph type="title"/>
          </p:nvPr>
        </p:nvSpPr>
        <p:spPr>
          <a:xfrm>
            <a:off x="1628200" y="1807975"/>
            <a:ext cx="5887800" cy="6510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951" name="Google Shape;951;p128"/>
          <p:cNvSpPr txBox="1"/>
          <p:nvPr>
            <p:ph idx="1" type="subTitle"/>
          </p:nvPr>
        </p:nvSpPr>
        <p:spPr>
          <a:xfrm>
            <a:off x="3582400" y="3009550"/>
            <a:ext cx="1979100" cy="356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Blue) 1">
  <p:cSld name="TITLE_AND_BODY_1_3_2_2">
    <p:bg>
      <p:bgPr>
        <a:solidFill>
          <a:srgbClr val="1A1D54"/>
        </a:solidFill>
      </p:bgPr>
    </p:bg>
    <p:spTree>
      <p:nvGrpSpPr>
        <p:cNvPr id="952" name="Shape 952"/>
        <p:cNvGrpSpPr/>
        <p:nvPr/>
      </p:nvGrpSpPr>
      <p:grpSpPr>
        <a:xfrm>
          <a:off x="0" y="0"/>
          <a:ext cx="0" cy="0"/>
          <a:chOff x="0" y="0"/>
          <a:chExt cx="0" cy="0"/>
        </a:xfrm>
      </p:grpSpPr>
      <p:sp>
        <p:nvSpPr>
          <p:cNvPr id="953" name="Google Shape;953;p129"/>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2800"/>
              <a:buFont typeface="Space Mono"/>
              <a:buNone/>
              <a:defRPr b="0">
                <a:solidFill>
                  <a:schemeClr val="lt1"/>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54" name="Google Shape;954;p129"/>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55" name="Google Shape;955;p129"/>
          <p:cNvCxnSpPr/>
          <p:nvPr/>
        </p:nvCxnSpPr>
        <p:spPr>
          <a:xfrm>
            <a:off x="450488" y="1206557"/>
            <a:ext cx="8227800" cy="0"/>
          </a:xfrm>
          <a:prstGeom prst="straightConnector1">
            <a:avLst/>
          </a:prstGeom>
          <a:noFill/>
          <a:ln cap="flat" cmpd="sng" w="19050">
            <a:solidFill>
              <a:srgbClr val="EFEFEF"/>
            </a:solidFill>
            <a:prstDash val="solid"/>
            <a:miter lim="400000"/>
            <a:headEnd len="sm" w="sm" type="none"/>
            <a:tailEnd len="sm" w="sm" type="none"/>
          </a:ln>
        </p:spPr>
      </p:cxnSp>
      <p:pic>
        <p:nvPicPr>
          <p:cNvPr id="956" name="Google Shape;956;p129"/>
          <p:cNvPicPr preferRelativeResize="0"/>
          <p:nvPr/>
        </p:nvPicPr>
        <p:blipFill rotWithShape="1">
          <a:blip r:embed="rId2">
            <a:alphaModFix/>
          </a:blip>
          <a:srcRect b="2042" l="0" r="0" t="2042"/>
          <a:stretch/>
        </p:blipFill>
        <p:spPr>
          <a:xfrm>
            <a:off x="460424" y="4686301"/>
            <a:ext cx="1099789" cy="97150"/>
          </a:xfrm>
          <a:prstGeom prst="rect">
            <a:avLst/>
          </a:prstGeom>
          <a:noFill/>
          <a:ln>
            <a:noFill/>
          </a:ln>
        </p:spPr>
      </p:pic>
      <p:sp>
        <p:nvSpPr>
          <p:cNvPr id="957" name="Google Shape;957;p129"/>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98E"/>
              </a:buClr>
              <a:buSzPts val="1800"/>
              <a:buChar char="●"/>
              <a:defRPr>
                <a:solidFill>
                  <a:schemeClr val="lt1"/>
                </a:solidFill>
              </a:defRPr>
            </a:lvl1pPr>
            <a:lvl2pPr indent="-317500" lvl="1" marL="914400">
              <a:spcBef>
                <a:spcPts val="1600"/>
              </a:spcBef>
              <a:spcAft>
                <a:spcPts val="0"/>
              </a:spcAft>
              <a:buClr>
                <a:srgbClr val="00C98E"/>
              </a:buClr>
              <a:buSzPts val="1400"/>
              <a:buChar char="○"/>
              <a:defRPr>
                <a:solidFill>
                  <a:schemeClr val="lt1"/>
                </a:solidFill>
              </a:defRPr>
            </a:lvl2pPr>
            <a:lvl3pPr indent="-317500" lvl="2" marL="1371600">
              <a:spcBef>
                <a:spcPts val="1600"/>
              </a:spcBef>
              <a:spcAft>
                <a:spcPts val="0"/>
              </a:spcAft>
              <a:buClr>
                <a:srgbClr val="00C98E"/>
              </a:buClr>
              <a:buSzPts val="1400"/>
              <a:buChar char="■"/>
              <a:defRPr>
                <a:solidFill>
                  <a:schemeClr val="lt1"/>
                </a:solidFill>
              </a:defRPr>
            </a:lvl3pPr>
            <a:lvl4pPr indent="-317500" lvl="3" marL="1828800">
              <a:spcBef>
                <a:spcPts val="1600"/>
              </a:spcBef>
              <a:spcAft>
                <a:spcPts val="0"/>
              </a:spcAft>
              <a:buClr>
                <a:srgbClr val="00C98E"/>
              </a:buClr>
              <a:buSzPts val="1400"/>
              <a:buChar char="●"/>
              <a:defRPr>
                <a:solidFill>
                  <a:schemeClr val="lt1"/>
                </a:solidFill>
              </a:defRPr>
            </a:lvl4pPr>
            <a:lvl5pPr indent="-317500" lvl="4" marL="2286000">
              <a:spcBef>
                <a:spcPts val="1600"/>
              </a:spcBef>
              <a:spcAft>
                <a:spcPts val="0"/>
              </a:spcAft>
              <a:buClr>
                <a:srgbClr val="00C98E"/>
              </a:buClr>
              <a:buSzPts val="1400"/>
              <a:buChar char="○"/>
              <a:defRPr>
                <a:solidFill>
                  <a:schemeClr val="lt1"/>
                </a:solidFill>
              </a:defRPr>
            </a:lvl5pPr>
            <a:lvl6pPr indent="-317500" lvl="5" marL="2743200">
              <a:spcBef>
                <a:spcPts val="1600"/>
              </a:spcBef>
              <a:spcAft>
                <a:spcPts val="0"/>
              </a:spcAft>
              <a:buClr>
                <a:srgbClr val="00C98E"/>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mparison Three">
  <p:cSld name="TITLE_AND_BODY_1_3_2_1_1_1_1_1_1_1_1_1_1_1_1_1_1_1_1_1_2">
    <p:bg>
      <p:bgPr>
        <a:solidFill>
          <a:schemeClr val="lt1"/>
        </a:solidFill>
      </p:bgPr>
    </p:bg>
    <p:spTree>
      <p:nvGrpSpPr>
        <p:cNvPr id="958" name="Shape 958"/>
        <p:cNvGrpSpPr/>
        <p:nvPr/>
      </p:nvGrpSpPr>
      <p:grpSpPr>
        <a:xfrm>
          <a:off x="0" y="0"/>
          <a:ext cx="0" cy="0"/>
          <a:chOff x="0" y="0"/>
          <a:chExt cx="0" cy="0"/>
        </a:xfrm>
      </p:grpSpPr>
      <p:pic>
        <p:nvPicPr>
          <p:cNvPr id="959" name="Google Shape;959;p130"/>
          <p:cNvPicPr preferRelativeResize="0"/>
          <p:nvPr/>
        </p:nvPicPr>
        <p:blipFill rotWithShape="1">
          <a:blip r:embed="rId2">
            <a:alphaModFix/>
          </a:blip>
          <a:srcRect b="0" l="27599" r="0" t="8809"/>
          <a:stretch/>
        </p:blipFill>
        <p:spPr>
          <a:xfrm rot="-10799985">
            <a:off x="6844249" y="1534556"/>
            <a:ext cx="2375951" cy="3685139"/>
          </a:xfrm>
          <a:prstGeom prst="rect">
            <a:avLst/>
          </a:prstGeom>
          <a:noFill/>
          <a:ln>
            <a:noFill/>
          </a:ln>
        </p:spPr>
      </p:pic>
      <p:cxnSp>
        <p:nvCxnSpPr>
          <p:cNvPr id="960" name="Google Shape;960;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61" name="Google Shape;961;p130"/>
          <p:cNvSpPr txBox="1"/>
          <p:nvPr>
            <p:ph type="title"/>
          </p:nvPr>
        </p:nvSpPr>
        <p:spPr>
          <a:xfrm>
            <a:off x="450500" y="347200"/>
            <a:ext cx="6643800" cy="738900"/>
          </a:xfrm>
          <a:prstGeom prst="rect">
            <a:avLst/>
          </a:prstGeom>
        </p:spPr>
        <p:txBody>
          <a:bodyPr anchorCtr="0" anchor="t" bIns="91425" lIns="0" spcFirstLastPara="1" rIns="0" wrap="square" tIns="91425">
            <a:noAutofit/>
          </a:bodyPr>
          <a:lstStyle>
            <a:lvl1pPr lvl="0">
              <a:spcBef>
                <a:spcPts val="0"/>
              </a:spcBef>
              <a:spcAft>
                <a:spcPts val="0"/>
              </a:spcAft>
              <a:buClr>
                <a:srgbClr val="053053"/>
              </a:buClr>
              <a:buSzPts val="2200"/>
              <a:buFont typeface="Space Mono"/>
              <a:buNone/>
              <a:defRPr b="0" sz="2200">
                <a:solidFill>
                  <a:srgbClr val="053053"/>
                </a:solidFill>
                <a:latin typeface="Space Mono"/>
                <a:ea typeface="Space Mono"/>
                <a:cs typeface="Space Mono"/>
                <a:sym typeface="Space Mono"/>
              </a:defRPr>
            </a:lvl1pPr>
            <a:lvl2pPr lvl="1">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2pPr>
            <a:lvl3pPr lvl="2">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3pPr>
            <a:lvl4pPr lvl="3">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4pPr>
            <a:lvl5pPr lvl="4">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5pPr>
            <a:lvl6pPr lvl="5">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6pPr>
            <a:lvl7pPr lvl="6">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7pPr>
            <a:lvl8pPr lvl="7">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8pPr>
            <a:lvl9pPr lvl="8">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9pPr>
          </a:lstStyle>
          <a:p/>
        </p:txBody>
      </p:sp>
      <p:pic>
        <p:nvPicPr>
          <p:cNvPr id="962" name="Google Shape;962;p130"/>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cxnSp>
        <p:nvCxnSpPr>
          <p:cNvPr id="963" name="Google Shape;963;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64" name="Google Shape;964;p130"/>
          <p:cNvSpPr txBox="1"/>
          <p:nvPr>
            <p:ph idx="1" type="subTitle"/>
          </p:nvPr>
        </p:nvSpPr>
        <p:spPr>
          <a:xfrm>
            <a:off x="450500"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65" name="Google Shape;965;p130"/>
          <p:cNvSpPr txBox="1"/>
          <p:nvPr>
            <p:ph idx="12" type="sldNum"/>
          </p:nvPr>
        </p:nvSpPr>
        <p:spPr>
          <a:xfrm>
            <a:off x="8330104" y="4683775"/>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53053"/>
                </a:solidFill>
                <a:latin typeface="Space Mono"/>
                <a:ea typeface="Space Mono"/>
                <a:cs typeface="Space Mono"/>
                <a:sym typeface="Space Mono"/>
              </a:defRPr>
            </a:lvl1pPr>
            <a:lvl2pPr lvl="1">
              <a:buNone/>
              <a:defRPr>
                <a:solidFill>
                  <a:srgbClr val="053053"/>
                </a:solidFill>
                <a:latin typeface="Space Mono"/>
                <a:ea typeface="Space Mono"/>
                <a:cs typeface="Space Mono"/>
                <a:sym typeface="Space Mono"/>
              </a:defRPr>
            </a:lvl2pPr>
            <a:lvl3pPr lvl="2">
              <a:buNone/>
              <a:defRPr>
                <a:solidFill>
                  <a:srgbClr val="053053"/>
                </a:solidFill>
                <a:latin typeface="Space Mono"/>
                <a:ea typeface="Space Mono"/>
                <a:cs typeface="Space Mono"/>
                <a:sym typeface="Space Mono"/>
              </a:defRPr>
            </a:lvl3pPr>
            <a:lvl4pPr lvl="3">
              <a:buNone/>
              <a:defRPr>
                <a:solidFill>
                  <a:srgbClr val="053053"/>
                </a:solidFill>
                <a:latin typeface="Space Mono"/>
                <a:ea typeface="Space Mono"/>
                <a:cs typeface="Space Mono"/>
                <a:sym typeface="Space Mono"/>
              </a:defRPr>
            </a:lvl4pPr>
            <a:lvl5pPr lvl="4">
              <a:buNone/>
              <a:defRPr>
                <a:solidFill>
                  <a:srgbClr val="053053"/>
                </a:solidFill>
                <a:latin typeface="Space Mono"/>
                <a:ea typeface="Space Mono"/>
                <a:cs typeface="Space Mono"/>
                <a:sym typeface="Space Mono"/>
              </a:defRPr>
            </a:lvl5pPr>
            <a:lvl6pPr lvl="5">
              <a:buNone/>
              <a:defRPr>
                <a:solidFill>
                  <a:srgbClr val="053053"/>
                </a:solidFill>
                <a:latin typeface="Space Mono"/>
                <a:ea typeface="Space Mono"/>
                <a:cs typeface="Space Mono"/>
                <a:sym typeface="Space Mono"/>
              </a:defRPr>
            </a:lvl6pPr>
            <a:lvl7pPr lvl="6">
              <a:buNone/>
              <a:defRPr>
                <a:solidFill>
                  <a:srgbClr val="053053"/>
                </a:solidFill>
                <a:latin typeface="Space Mono"/>
                <a:ea typeface="Space Mono"/>
                <a:cs typeface="Space Mono"/>
                <a:sym typeface="Space Mono"/>
              </a:defRPr>
            </a:lvl7pPr>
            <a:lvl8pPr lvl="7">
              <a:buNone/>
              <a:defRPr>
                <a:solidFill>
                  <a:srgbClr val="053053"/>
                </a:solidFill>
                <a:latin typeface="Space Mono"/>
                <a:ea typeface="Space Mono"/>
                <a:cs typeface="Space Mono"/>
                <a:sym typeface="Space Mono"/>
              </a:defRPr>
            </a:lvl8pPr>
            <a:lvl9pPr lvl="8">
              <a:buNone/>
              <a:defRPr>
                <a:solidFill>
                  <a:srgbClr val="053053"/>
                </a:solidFill>
                <a:latin typeface="Space Mono"/>
                <a:ea typeface="Space Mono"/>
                <a:cs typeface="Space Mono"/>
                <a:sym typeface="Space Mono"/>
              </a:defRPr>
            </a:lvl9pPr>
          </a:lstStyle>
          <a:p>
            <a:pPr indent="0" lvl="0" marL="0" rtl="0" algn="l">
              <a:spcBef>
                <a:spcPts val="0"/>
              </a:spcBef>
              <a:spcAft>
                <a:spcPts val="0"/>
              </a:spcAft>
              <a:buNone/>
            </a:pPr>
            <a:fld id="{00000000-1234-1234-1234-123412341234}" type="slidenum">
              <a:rPr lang="en"/>
              <a:t>‹#›</a:t>
            </a:fld>
            <a:endParaRPr/>
          </a:p>
        </p:txBody>
      </p:sp>
      <p:sp>
        <p:nvSpPr>
          <p:cNvPr id="966" name="Google Shape;966;p130"/>
          <p:cNvSpPr txBox="1"/>
          <p:nvPr>
            <p:ph idx="2" type="subTitle"/>
          </p:nvPr>
        </p:nvSpPr>
        <p:spPr>
          <a:xfrm>
            <a:off x="330492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cxnSp>
        <p:nvCxnSpPr>
          <p:cNvPr id="967" name="Google Shape;967;p130"/>
          <p:cNvCxnSpPr/>
          <p:nvPr/>
        </p:nvCxnSpPr>
        <p:spPr>
          <a:xfrm>
            <a:off x="3146950" y="1772550"/>
            <a:ext cx="0" cy="2275500"/>
          </a:xfrm>
          <a:prstGeom prst="straightConnector1">
            <a:avLst/>
          </a:prstGeom>
          <a:noFill/>
          <a:ln cap="flat" cmpd="sng" w="9525">
            <a:solidFill>
              <a:srgbClr val="053053"/>
            </a:solidFill>
            <a:prstDash val="solid"/>
            <a:miter lim="400000"/>
            <a:headEnd len="sm" w="sm" type="none"/>
            <a:tailEnd len="sm" w="sm" type="none"/>
          </a:ln>
        </p:spPr>
      </p:cxnSp>
      <p:cxnSp>
        <p:nvCxnSpPr>
          <p:cNvPr id="968" name="Google Shape;968;p130"/>
          <p:cNvCxnSpPr/>
          <p:nvPr/>
        </p:nvCxnSpPr>
        <p:spPr>
          <a:xfrm>
            <a:off x="5997050" y="1772550"/>
            <a:ext cx="0" cy="2275500"/>
          </a:xfrm>
          <a:prstGeom prst="straightConnector1">
            <a:avLst/>
          </a:prstGeom>
          <a:noFill/>
          <a:ln cap="flat" cmpd="sng" w="9525">
            <a:solidFill>
              <a:srgbClr val="053053"/>
            </a:solidFill>
            <a:prstDash val="solid"/>
            <a:miter lim="400000"/>
            <a:headEnd len="sm" w="sm" type="none"/>
            <a:tailEnd len="sm" w="sm" type="none"/>
          </a:ln>
        </p:spPr>
      </p:cxnSp>
      <p:sp>
        <p:nvSpPr>
          <p:cNvPr id="969" name="Google Shape;969;p130"/>
          <p:cNvSpPr txBox="1"/>
          <p:nvPr>
            <p:ph idx="3" type="subTitle"/>
          </p:nvPr>
        </p:nvSpPr>
        <p:spPr>
          <a:xfrm>
            <a:off x="615987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70" name="Google Shape;970;p130"/>
          <p:cNvSpPr txBox="1"/>
          <p:nvPr>
            <p:ph idx="4" type="body"/>
          </p:nvPr>
        </p:nvSpPr>
        <p:spPr>
          <a:xfrm>
            <a:off x="454099"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71" name="Google Shape;971;p130"/>
          <p:cNvSpPr txBox="1"/>
          <p:nvPr>
            <p:ph idx="5" type="body"/>
          </p:nvPr>
        </p:nvSpPr>
        <p:spPr>
          <a:xfrm>
            <a:off x="3304056"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72" name="Google Shape;972;p130"/>
          <p:cNvSpPr txBox="1"/>
          <p:nvPr>
            <p:ph idx="6" type="body"/>
          </p:nvPr>
        </p:nvSpPr>
        <p:spPr>
          <a:xfrm>
            <a:off x="6159881"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Subtitle + Bullets (Blue)">
  <p:cSld name="TITLE_AND_BODY_1_3_2_1_1_1_1_1">
    <p:bg>
      <p:bgPr>
        <a:solidFill>
          <a:schemeClr val="lt1"/>
        </a:solidFill>
      </p:bgPr>
    </p:bg>
    <p:spTree>
      <p:nvGrpSpPr>
        <p:cNvPr id="973" name="Shape 973"/>
        <p:cNvGrpSpPr/>
        <p:nvPr/>
      </p:nvGrpSpPr>
      <p:grpSpPr>
        <a:xfrm>
          <a:off x="0" y="0"/>
          <a:ext cx="0" cy="0"/>
          <a:chOff x="0" y="0"/>
          <a:chExt cx="0" cy="0"/>
        </a:xfrm>
      </p:grpSpPr>
      <p:sp>
        <p:nvSpPr>
          <p:cNvPr id="974" name="Google Shape;974;p131"/>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75" name="Google Shape;975;p131"/>
          <p:cNvSpPr txBox="1"/>
          <p:nvPr>
            <p:ph idx="1" type="body"/>
          </p:nvPr>
        </p:nvSpPr>
        <p:spPr>
          <a:xfrm>
            <a:off x="3946300" y="816039"/>
            <a:ext cx="4886100" cy="2979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053053"/>
              </a:buClr>
              <a:buSzPts val="1200"/>
              <a:buFont typeface="Poppins Light"/>
              <a:buChar char="■"/>
              <a:defRPr sz="1200">
                <a:solidFill>
                  <a:srgbClr val="053053"/>
                </a:solidFill>
                <a:latin typeface="Poppins Light"/>
                <a:ea typeface="Poppins Light"/>
                <a:cs typeface="Poppins Light"/>
                <a:sym typeface="Poppins Light"/>
              </a:defRPr>
            </a:lvl9pPr>
          </a:lstStyle>
          <a:p/>
        </p:txBody>
      </p:sp>
      <p:pic>
        <p:nvPicPr>
          <p:cNvPr id="976" name="Google Shape;976;p131"/>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77" name="Google Shape;977;p131"/>
          <p:cNvSpPr txBox="1"/>
          <p:nvPr>
            <p:ph idx="2" type="subTitle"/>
          </p:nvPr>
        </p:nvSpPr>
        <p:spPr>
          <a:xfrm>
            <a:off x="3946300" y="445025"/>
            <a:ext cx="4886100" cy="529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pic>
        <p:nvPicPr>
          <p:cNvPr id="978" name="Google Shape;978;p131"/>
          <p:cNvPicPr preferRelativeResize="0"/>
          <p:nvPr/>
        </p:nvPicPr>
        <p:blipFill rotWithShape="1">
          <a:blip r:embed="rId3">
            <a:alphaModFix/>
          </a:blip>
          <a:srcRect b="0" l="27599" r="0" t="8809"/>
          <a:stretch/>
        </p:blipFill>
        <p:spPr>
          <a:xfrm rot="-10799985">
            <a:off x="7653585" y="2789859"/>
            <a:ext cx="1566607" cy="242983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ullets (Blue)">
  <p:cSld name="TITLE_AND_BODY_1_3_2_1_1">
    <p:bg>
      <p:bgPr>
        <a:solidFill>
          <a:schemeClr val="lt1"/>
        </a:solidFill>
      </p:bgPr>
    </p:bg>
    <p:spTree>
      <p:nvGrpSpPr>
        <p:cNvPr id="979" name="Shape 979"/>
        <p:cNvGrpSpPr/>
        <p:nvPr/>
      </p:nvGrpSpPr>
      <p:grpSpPr>
        <a:xfrm>
          <a:off x="0" y="0"/>
          <a:ext cx="0" cy="0"/>
          <a:chOff x="0" y="0"/>
          <a:chExt cx="0" cy="0"/>
        </a:xfrm>
      </p:grpSpPr>
      <p:pic>
        <p:nvPicPr>
          <p:cNvPr id="980" name="Google Shape;980;p132"/>
          <p:cNvPicPr preferRelativeResize="0"/>
          <p:nvPr/>
        </p:nvPicPr>
        <p:blipFill rotWithShape="1">
          <a:blip r:embed="rId2">
            <a:alphaModFix/>
          </a:blip>
          <a:srcRect b="0" l="27599" r="0" t="8809"/>
          <a:stretch/>
        </p:blipFill>
        <p:spPr>
          <a:xfrm rot="-10345201">
            <a:off x="1857683" y="2899759"/>
            <a:ext cx="1566609" cy="2429831"/>
          </a:xfrm>
          <a:prstGeom prst="rect">
            <a:avLst/>
          </a:prstGeom>
          <a:noFill/>
          <a:ln>
            <a:noFill/>
          </a:ln>
        </p:spPr>
      </p:pic>
      <p:sp>
        <p:nvSpPr>
          <p:cNvPr id="981" name="Google Shape;981;p132"/>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2" name="Google Shape;982;p132"/>
          <p:cNvSpPr/>
          <p:nvPr/>
        </p:nvSpPr>
        <p:spPr>
          <a:xfrm>
            <a:off x="3296650" y="0"/>
            <a:ext cx="5847600" cy="5143500"/>
          </a:xfrm>
          <a:prstGeom prst="rect">
            <a:avLst/>
          </a:prstGeom>
          <a:solidFill>
            <a:srgbClr val="1A1D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132"/>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sp>
        <p:nvSpPr>
          <p:cNvPr id="984" name="Google Shape;984;p132"/>
          <p:cNvSpPr txBox="1"/>
          <p:nvPr>
            <p:ph idx="1" type="body"/>
          </p:nvPr>
        </p:nvSpPr>
        <p:spPr>
          <a:xfrm>
            <a:off x="3705250" y="445025"/>
            <a:ext cx="5127000" cy="34164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Clr>
                <a:srgbClr val="00C98E"/>
              </a:buClr>
              <a:buSzPts val="1300"/>
              <a:buFont typeface="Poppins"/>
              <a:buChar char="●"/>
              <a:defRPr sz="1300">
                <a:solidFill>
                  <a:schemeClr val="lt1"/>
                </a:solidFill>
                <a:latin typeface="Poppins"/>
                <a:ea typeface="Poppins"/>
                <a:cs typeface="Poppins"/>
                <a:sym typeface="Poppins"/>
              </a:defRPr>
            </a:lvl1pPr>
            <a:lvl2pPr indent="-311150" lvl="1" marL="914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2pPr>
            <a:lvl3pPr indent="-311150" lvl="2" marL="1371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3pPr>
            <a:lvl4pPr indent="-311150" lvl="3" marL="18288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4pPr>
            <a:lvl5pPr indent="-311150" lvl="4" marL="22860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5pPr>
            <a:lvl6pPr indent="-311150" lvl="5" marL="27432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6pPr>
            <a:lvl7pPr indent="-311150" lvl="6" marL="3200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7pPr>
            <a:lvl8pPr indent="-311150" lvl="7" marL="3657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8pPr>
            <a:lvl9pPr indent="-311150" lvl="8" marL="4114800">
              <a:lnSpc>
                <a:spcPct val="115000"/>
              </a:lnSpc>
              <a:spcBef>
                <a:spcPts val="1600"/>
              </a:spcBef>
              <a:spcAft>
                <a:spcPts val="1600"/>
              </a:spcAft>
              <a:buClr>
                <a:srgbClr val="00C98E"/>
              </a:buClr>
              <a:buSzPts val="1300"/>
              <a:buFont typeface="Poppins"/>
              <a:buChar char="■"/>
              <a:defRPr sz="1300">
                <a:solidFill>
                  <a:schemeClr val="lt1"/>
                </a:solidFill>
                <a:latin typeface="Poppins"/>
                <a:ea typeface="Poppins"/>
                <a:cs typeface="Poppins"/>
                <a:sym typeface="Poppi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White) 1">
  <p:cSld name="TITLE_AND_BODY_1_3_2_1_2">
    <p:bg>
      <p:bgPr>
        <a:solidFill>
          <a:schemeClr val="lt1"/>
        </a:solidFill>
      </p:bgPr>
    </p:bg>
    <p:spTree>
      <p:nvGrpSpPr>
        <p:cNvPr id="985" name="Shape 985"/>
        <p:cNvGrpSpPr/>
        <p:nvPr/>
      </p:nvGrpSpPr>
      <p:grpSpPr>
        <a:xfrm>
          <a:off x="0" y="0"/>
          <a:ext cx="0" cy="0"/>
          <a:chOff x="0" y="0"/>
          <a:chExt cx="0" cy="0"/>
        </a:xfrm>
      </p:grpSpPr>
      <p:sp>
        <p:nvSpPr>
          <p:cNvPr id="986" name="Google Shape;986;p133"/>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7" name="Google Shape;987;p133"/>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88" name="Google Shape;988;p133"/>
          <p:cNvCxnSpPr/>
          <p:nvPr/>
        </p:nvCxnSpPr>
        <p:spPr>
          <a:xfrm>
            <a:off x="450488" y="1206557"/>
            <a:ext cx="8227800" cy="0"/>
          </a:xfrm>
          <a:prstGeom prst="straightConnector1">
            <a:avLst/>
          </a:prstGeom>
          <a:noFill/>
          <a:ln cap="flat" cmpd="sng" w="19050">
            <a:solidFill>
              <a:srgbClr val="053053"/>
            </a:solidFill>
            <a:prstDash val="solid"/>
            <a:miter lim="400000"/>
            <a:headEnd len="sm" w="sm" type="none"/>
            <a:tailEnd len="sm" w="sm" type="none"/>
          </a:ln>
        </p:spPr>
      </p:cxnSp>
      <p:pic>
        <p:nvPicPr>
          <p:cNvPr id="989" name="Google Shape;989;p133"/>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90" name="Google Shape;990;p133"/>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D89"/>
              </a:buClr>
              <a:buSzPts val="1800"/>
              <a:buChar char="●"/>
              <a:defRPr>
                <a:solidFill>
                  <a:srgbClr val="053053"/>
                </a:solidFill>
              </a:defRPr>
            </a:lvl1pPr>
            <a:lvl2pPr indent="-317500" lvl="1" marL="914400">
              <a:spcBef>
                <a:spcPts val="1600"/>
              </a:spcBef>
              <a:spcAft>
                <a:spcPts val="0"/>
              </a:spcAft>
              <a:buClr>
                <a:srgbClr val="00CD89"/>
              </a:buClr>
              <a:buSzPts val="1400"/>
              <a:buChar char="○"/>
              <a:defRPr>
                <a:solidFill>
                  <a:srgbClr val="053053"/>
                </a:solidFill>
              </a:defRPr>
            </a:lvl2pPr>
            <a:lvl3pPr indent="-317500" lvl="2" marL="1371600">
              <a:spcBef>
                <a:spcPts val="1600"/>
              </a:spcBef>
              <a:spcAft>
                <a:spcPts val="0"/>
              </a:spcAft>
              <a:buClr>
                <a:srgbClr val="00CD89"/>
              </a:buClr>
              <a:buSzPts val="1400"/>
              <a:buChar char="■"/>
              <a:defRPr>
                <a:solidFill>
                  <a:srgbClr val="053053"/>
                </a:solidFill>
              </a:defRPr>
            </a:lvl3pPr>
            <a:lvl4pPr indent="-317500" lvl="3" marL="1828800">
              <a:spcBef>
                <a:spcPts val="1600"/>
              </a:spcBef>
              <a:spcAft>
                <a:spcPts val="0"/>
              </a:spcAft>
              <a:buClr>
                <a:srgbClr val="00CD89"/>
              </a:buClr>
              <a:buSzPts val="1400"/>
              <a:buChar char="●"/>
              <a:defRPr>
                <a:solidFill>
                  <a:srgbClr val="053053"/>
                </a:solidFill>
              </a:defRPr>
            </a:lvl4pPr>
            <a:lvl5pPr indent="-317500" lvl="4" marL="2286000">
              <a:spcBef>
                <a:spcPts val="1600"/>
              </a:spcBef>
              <a:spcAft>
                <a:spcPts val="0"/>
              </a:spcAft>
              <a:buClr>
                <a:srgbClr val="00CD89"/>
              </a:buClr>
              <a:buSzPts val="1400"/>
              <a:buChar char="○"/>
              <a:defRPr>
                <a:solidFill>
                  <a:srgbClr val="053053"/>
                </a:solidFill>
              </a:defRPr>
            </a:lvl5pPr>
            <a:lvl6pPr indent="-317500" lvl="5" marL="2743200">
              <a:spcBef>
                <a:spcPts val="1600"/>
              </a:spcBef>
              <a:spcAft>
                <a:spcPts val="0"/>
              </a:spcAft>
              <a:buClr>
                <a:srgbClr val="00CD89"/>
              </a:buClr>
              <a:buSzPts val="1400"/>
              <a:buChar char="■"/>
              <a:defRPr>
                <a:solidFill>
                  <a:srgbClr val="053053"/>
                </a:solidFill>
              </a:defRPr>
            </a:lvl6pPr>
            <a:lvl7pPr indent="-317500" lvl="6" marL="3200400">
              <a:spcBef>
                <a:spcPts val="1600"/>
              </a:spcBef>
              <a:spcAft>
                <a:spcPts val="0"/>
              </a:spcAft>
              <a:buClr>
                <a:srgbClr val="00CD89"/>
              </a:buClr>
              <a:buSzPts val="1400"/>
              <a:buChar char="●"/>
              <a:defRPr>
                <a:solidFill>
                  <a:srgbClr val="053053"/>
                </a:solidFill>
              </a:defRPr>
            </a:lvl7pPr>
            <a:lvl8pPr indent="-317500" lvl="7" marL="3657600">
              <a:spcBef>
                <a:spcPts val="1600"/>
              </a:spcBef>
              <a:spcAft>
                <a:spcPts val="0"/>
              </a:spcAft>
              <a:buClr>
                <a:srgbClr val="00CD89"/>
              </a:buClr>
              <a:buSzPts val="1400"/>
              <a:buChar char="○"/>
              <a:defRPr>
                <a:solidFill>
                  <a:srgbClr val="053053"/>
                </a:solidFill>
              </a:defRPr>
            </a:lvl8pPr>
            <a:lvl9pPr indent="-317500" lvl="8" marL="4114800">
              <a:spcBef>
                <a:spcPts val="1600"/>
              </a:spcBef>
              <a:spcAft>
                <a:spcPts val="1600"/>
              </a:spcAft>
              <a:buClr>
                <a:srgbClr val="00CD89"/>
              </a:buClr>
              <a:buSzPts val="1400"/>
              <a:buChar char="■"/>
              <a:defRPr>
                <a:solidFill>
                  <a:srgbClr val="053053"/>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_1">
    <p:spTree>
      <p:nvGrpSpPr>
        <p:cNvPr id="991" name="Shape 991"/>
        <p:cNvGrpSpPr/>
        <p:nvPr/>
      </p:nvGrpSpPr>
      <p:grpSpPr>
        <a:xfrm>
          <a:off x="0" y="0"/>
          <a:ext cx="0" cy="0"/>
          <a:chOff x="0" y="0"/>
          <a:chExt cx="0" cy="0"/>
        </a:xfrm>
      </p:grpSpPr>
      <p:sp>
        <p:nvSpPr>
          <p:cNvPr id="992" name="Google Shape;992;p1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1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sp>
        <p:nvSpPr>
          <p:cNvPr id="994" name="Google Shape;994;p1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995" name="Google Shape;995;p134"/>
          <p:cNvPicPr preferRelativeResize="0"/>
          <p:nvPr/>
        </p:nvPicPr>
        <p:blipFill>
          <a:blip r:embed="rId2">
            <a:alphaModFix/>
          </a:blip>
          <a:stretch>
            <a:fillRect/>
          </a:stretch>
        </p:blipFill>
        <p:spPr>
          <a:xfrm>
            <a:off x="393975" y="353175"/>
            <a:ext cx="961431" cy="828550"/>
          </a:xfrm>
          <a:prstGeom prst="rect">
            <a:avLst/>
          </a:prstGeom>
          <a:noFill/>
          <a:ln>
            <a:noFill/>
          </a:ln>
        </p:spPr>
      </p:pic>
      <p:pic>
        <p:nvPicPr>
          <p:cNvPr id="996" name="Google Shape;996;p134"/>
          <p:cNvPicPr preferRelativeResize="0"/>
          <p:nvPr/>
        </p:nvPicPr>
        <p:blipFill>
          <a:blip r:embed="rId3">
            <a:alphaModFix/>
          </a:blip>
          <a:stretch>
            <a:fillRect/>
          </a:stretch>
        </p:blipFill>
        <p:spPr>
          <a:xfrm>
            <a:off x="4017575" y="3397550"/>
            <a:ext cx="954805" cy="828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grpSp>
        <p:nvGrpSpPr>
          <p:cNvPr id="69" name="Google Shape;69;p17"/>
          <p:cNvGrpSpPr/>
          <p:nvPr/>
        </p:nvGrpSpPr>
        <p:grpSpPr>
          <a:xfrm rot="5400000">
            <a:off x="5719749" y="1629787"/>
            <a:ext cx="4964577" cy="1883925"/>
            <a:chOff x="4152224" y="1218499"/>
            <a:chExt cx="4964577" cy="1883925"/>
          </a:xfrm>
        </p:grpSpPr>
        <p:pic>
          <p:nvPicPr>
            <p:cNvPr id="70" name="Google Shape;70;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1" name="Google Shape;71;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 name="Google Shape;72;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 name="Google Shape;73;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2" name="Google Shape;222;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23" name="Google Shape;223;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25" name="Google Shape;225;p3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6" name="Shape 226"/>
        <p:cNvGrpSpPr/>
        <p:nvPr/>
      </p:nvGrpSpPr>
      <p:grpSpPr>
        <a:xfrm>
          <a:off x="0" y="0"/>
          <a:ext cx="0" cy="0"/>
          <a:chOff x="0" y="0"/>
          <a:chExt cx="0" cy="0"/>
        </a:xfrm>
      </p:grpSpPr>
      <p:pic>
        <p:nvPicPr>
          <p:cNvPr id="227" name="Google Shape;227;p3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8" name="Google Shape;228;p3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9" name="Google Shape;229;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0" name="Google Shape;230;p3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1" name="Google Shape;231;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34" name="Google Shape;234;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5" name="Google Shape;235;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0" name="Google Shape;240;p3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1" name="Google Shape;241;p3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2" name="Google Shape;242;p3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3" name="Shape 243"/>
        <p:cNvGrpSpPr/>
        <p:nvPr/>
      </p:nvGrpSpPr>
      <p:grpSpPr>
        <a:xfrm>
          <a:off x="0" y="0"/>
          <a:ext cx="0" cy="0"/>
          <a:chOff x="0" y="0"/>
          <a:chExt cx="0" cy="0"/>
        </a:xfrm>
      </p:grpSpPr>
      <p:pic>
        <p:nvPicPr>
          <p:cNvPr descr="Divider1.png" id="244" name="Google Shape;244;p3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45" name="Google Shape;245;p3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3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9" name="Google Shape;249;p3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0" name="Google Shape;250;p3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55" name="Shape 255"/>
        <p:cNvGrpSpPr/>
        <p:nvPr/>
      </p:nvGrpSpPr>
      <p:grpSpPr>
        <a:xfrm>
          <a:off x="0" y="0"/>
          <a:ext cx="0" cy="0"/>
          <a:chOff x="0" y="0"/>
          <a:chExt cx="0" cy="0"/>
        </a:xfrm>
      </p:grpSpPr>
      <p:grpSp>
        <p:nvGrpSpPr>
          <p:cNvPr id="256" name="Google Shape;256;p40"/>
          <p:cNvGrpSpPr/>
          <p:nvPr/>
        </p:nvGrpSpPr>
        <p:grpSpPr>
          <a:xfrm>
            <a:off x="6262100" y="-3850"/>
            <a:ext cx="2886900" cy="485125"/>
            <a:chOff x="6262100" y="-3850"/>
            <a:chExt cx="2886900" cy="485125"/>
          </a:xfrm>
        </p:grpSpPr>
        <p:pic>
          <p:nvPicPr>
            <p:cNvPr descr="1.png" id="257" name="Google Shape;257;p4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8" name="Google Shape;258;p4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9" name="Google Shape;259;p4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0" name="Google Shape;260;p4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1" name="Google Shape;261;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2" name="Google Shape;262;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64" name="Google Shape;264;p4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65" name="Google Shape;265;p4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6" name="Google Shape;266;p4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7" name="Google Shape;267;p4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8" name="Google Shape;268;p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9" name="Google Shape;269;p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2" name="Google Shape;442;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3" name="Google Shape;443;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4" name="Google Shape;444;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7" name="Google Shape;447;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8" name="Google Shape;448;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1" name="Google Shape;451;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3" name="Google Shape;453;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4" name="Google Shape;454;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5" name="Google Shape;455;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6" name="Shape 456"/>
        <p:cNvGrpSpPr/>
        <p:nvPr/>
      </p:nvGrpSpPr>
      <p:grpSpPr>
        <a:xfrm>
          <a:off x="0" y="0"/>
          <a:ext cx="0" cy="0"/>
          <a:chOff x="0" y="0"/>
          <a:chExt cx="0" cy="0"/>
        </a:xfrm>
      </p:grpSpPr>
      <p:pic>
        <p:nvPicPr>
          <p:cNvPr descr="Divider1.png" id="457" name="Google Shape;457;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8" name="Google Shape;458;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9" name="Google Shape;459;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0" name="Shape 460"/>
        <p:cNvGrpSpPr/>
        <p:nvPr/>
      </p:nvGrpSpPr>
      <p:grpSpPr>
        <a:xfrm>
          <a:off x="0" y="0"/>
          <a:ext cx="0" cy="0"/>
          <a:chOff x="0" y="0"/>
          <a:chExt cx="0" cy="0"/>
        </a:xfrm>
      </p:grpSpPr>
      <p:pic>
        <p:nvPicPr>
          <p:cNvPr id="461" name="Google Shape;461;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2" name="Google Shape;462;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3" name="Google Shape;463;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7" name="Shape 46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8" name="Shape 468"/>
        <p:cNvGrpSpPr/>
        <p:nvPr/>
      </p:nvGrpSpPr>
      <p:grpSpPr>
        <a:xfrm>
          <a:off x="0" y="0"/>
          <a:ext cx="0" cy="0"/>
          <a:chOff x="0" y="0"/>
          <a:chExt cx="0" cy="0"/>
        </a:xfrm>
      </p:grpSpPr>
      <p:grpSp>
        <p:nvGrpSpPr>
          <p:cNvPr id="469" name="Google Shape;469;p67"/>
          <p:cNvGrpSpPr/>
          <p:nvPr/>
        </p:nvGrpSpPr>
        <p:grpSpPr>
          <a:xfrm>
            <a:off x="6262100" y="-3850"/>
            <a:ext cx="2886900" cy="485125"/>
            <a:chOff x="6262100" y="-3850"/>
            <a:chExt cx="2886900" cy="485125"/>
          </a:xfrm>
        </p:grpSpPr>
        <p:pic>
          <p:nvPicPr>
            <p:cNvPr descr="1.png" id="470" name="Google Shape;470;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1" name="Google Shape;471;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2" name="Google Shape;472;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3" name="Google Shape;473;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4" name="Google Shape;474;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5" name="Google Shape;475;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7" name="Google Shape;477;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8" name="Google Shape;478;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9" name="Google Shape;479;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0" name="Google Shape;480;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1" name="Google Shape;481;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2" name="Google Shape;482;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5" name="Google Shape;485;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6" name="Google Shape;486;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7" name="Google Shape;487;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9" name="Google Shape;489;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707" name="Shape 707"/>
        <p:cNvGrpSpPr/>
        <p:nvPr/>
      </p:nvGrpSpPr>
      <p:grpSpPr>
        <a:xfrm>
          <a:off x="0" y="0"/>
          <a:ext cx="0" cy="0"/>
          <a:chOff x="0" y="0"/>
          <a:chExt cx="0" cy="0"/>
        </a:xfrm>
      </p:grpSpPr>
      <p:pic>
        <p:nvPicPr>
          <p:cNvPr id="708" name="Google Shape;708;p97"/>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710" name="Shape 710"/>
        <p:cNvGrpSpPr/>
        <p:nvPr/>
      </p:nvGrpSpPr>
      <p:grpSpPr>
        <a:xfrm>
          <a:off x="0" y="0"/>
          <a:ext cx="0" cy="0"/>
          <a:chOff x="0" y="0"/>
          <a:chExt cx="0" cy="0"/>
        </a:xfrm>
      </p:grpSpPr>
      <p:pic>
        <p:nvPicPr>
          <p:cNvPr id="711" name="Google Shape;711;p9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2" name="Google Shape;712;p98"/>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13" name="Google Shape;713;p9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98"/>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15" name="Shape 715"/>
        <p:cNvGrpSpPr/>
        <p:nvPr/>
      </p:nvGrpSpPr>
      <p:grpSpPr>
        <a:xfrm>
          <a:off x="0" y="0"/>
          <a:ext cx="0" cy="0"/>
          <a:chOff x="0" y="0"/>
          <a:chExt cx="0" cy="0"/>
        </a:xfrm>
      </p:grpSpPr>
      <p:pic>
        <p:nvPicPr>
          <p:cNvPr descr="Divider4.png" id="716" name="Google Shape;716;p99"/>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17" name="Google Shape;717;p99"/>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18" name="Google Shape;718;p99"/>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19" name="Google Shape;719;p99"/>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20" name="Google Shape;720;p99"/>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721" name="Google Shape;721;p99"/>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722" name="Shape 722"/>
        <p:cNvGrpSpPr/>
        <p:nvPr/>
      </p:nvGrpSpPr>
      <p:grpSpPr>
        <a:xfrm>
          <a:off x="0" y="0"/>
          <a:ext cx="0" cy="0"/>
          <a:chOff x="0" y="0"/>
          <a:chExt cx="0" cy="0"/>
        </a:xfrm>
      </p:grpSpPr>
      <p:sp>
        <p:nvSpPr>
          <p:cNvPr id="723" name="Google Shape;723;p100"/>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24" name="Google Shape;724;p100"/>
          <p:cNvGrpSpPr/>
          <p:nvPr/>
        </p:nvGrpSpPr>
        <p:grpSpPr>
          <a:xfrm rot="5400000">
            <a:off x="5719749" y="1629787"/>
            <a:ext cx="4964577" cy="1883925"/>
            <a:chOff x="4152224" y="1218499"/>
            <a:chExt cx="4964577" cy="1883925"/>
          </a:xfrm>
        </p:grpSpPr>
        <p:pic>
          <p:nvPicPr>
            <p:cNvPr id="725" name="Google Shape;725;p100"/>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6" name="Google Shape;726;p100"/>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7" name="Google Shape;727;p10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28" name="Google Shape;728;p10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29" name="Shape 729"/>
        <p:cNvGrpSpPr/>
        <p:nvPr/>
      </p:nvGrpSpPr>
      <p:grpSpPr>
        <a:xfrm>
          <a:off x="0" y="0"/>
          <a:ext cx="0" cy="0"/>
          <a:chOff x="0" y="0"/>
          <a:chExt cx="0" cy="0"/>
        </a:xfrm>
      </p:grpSpPr>
      <p:pic>
        <p:nvPicPr>
          <p:cNvPr id="730" name="Google Shape;730;p10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31" name="Google Shape;731;p10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32" name="Google Shape;732;p10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33" name="Google Shape;733;p10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34" name="Google Shape;734;p10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5" name="Google Shape;735;p10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36" name="Google Shape;736;p101"/>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737" name="Google Shape;737;p10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738" name="Shape 738"/>
        <p:cNvGrpSpPr/>
        <p:nvPr/>
      </p:nvGrpSpPr>
      <p:grpSpPr>
        <a:xfrm>
          <a:off x="0" y="0"/>
          <a:ext cx="0" cy="0"/>
          <a:chOff x="0" y="0"/>
          <a:chExt cx="0" cy="0"/>
        </a:xfrm>
      </p:grpSpPr>
      <p:pic>
        <p:nvPicPr>
          <p:cNvPr id="739" name="Google Shape;739;p102"/>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40" name="Google Shape;740;p102"/>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741" name="Google Shape;741;p102"/>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742" name="Google Shape;742;p102"/>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743" name="Google Shape;743;p10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744" name="Google Shape;744;p10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5" name="Google Shape;745;p10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746" name="Shape 746"/>
        <p:cNvGrpSpPr/>
        <p:nvPr/>
      </p:nvGrpSpPr>
      <p:grpSpPr>
        <a:xfrm>
          <a:off x="0" y="0"/>
          <a:ext cx="0" cy="0"/>
          <a:chOff x="0" y="0"/>
          <a:chExt cx="0" cy="0"/>
        </a:xfrm>
      </p:grpSpPr>
      <p:pic>
        <p:nvPicPr>
          <p:cNvPr id="747" name="Google Shape;747;p10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48" name="Google Shape;748;p10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749" name="Google Shape;749;p103"/>
          <p:cNvGrpSpPr/>
          <p:nvPr/>
        </p:nvGrpSpPr>
        <p:grpSpPr>
          <a:xfrm>
            <a:off x="5709066" y="201260"/>
            <a:ext cx="2296623" cy="4424889"/>
            <a:chOff x="5598780" y="137712"/>
            <a:chExt cx="2577001" cy="4664652"/>
          </a:xfrm>
        </p:grpSpPr>
        <p:pic>
          <p:nvPicPr>
            <p:cNvPr id="750" name="Google Shape;750;p103"/>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751" name="Google Shape;751;p103"/>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10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53" name="Google Shape;753;p10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54" name="Google Shape;754;p10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5" name="Google Shape;755;p103"/>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756" name="Shape 756"/>
        <p:cNvGrpSpPr/>
        <p:nvPr/>
      </p:nvGrpSpPr>
      <p:grpSpPr>
        <a:xfrm>
          <a:off x="0" y="0"/>
          <a:ext cx="0" cy="0"/>
          <a:chOff x="0" y="0"/>
          <a:chExt cx="0" cy="0"/>
        </a:xfrm>
      </p:grpSpPr>
      <p:pic>
        <p:nvPicPr>
          <p:cNvPr id="757" name="Google Shape;757;p104"/>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58" name="Google Shape;758;p104"/>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59" name="Google Shape;759;p104"/>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0" name="Google Shape;760;p10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1" name="Google Shape;761;p10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2" name="Google Shape;762;p104"/>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104"/>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2.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4.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3.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theme" Target="../theme/theme6.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6" name="Google Shape;70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0.xml"/><Relationship Id="rId3" Type="http://schemas.openxmlformats.org/officeDocument/2006/relationships/hyperlink" Target="https://padlet.com/jamilakhawaja85/tip101-section-1-t5gcaqrt9j3z681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hyperlink" Target="http://www.youtube.com/watch?v=Jwd_lkXoLKk" TargetMode="External"/><Relationship Id="rId4" Type="http://schemas.openxmlformats.org/officeDocument/2006/relationships/image" Target="../media/image18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1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hyperlink" Target="https://docs.google.com/document/d/1eXqqKAtNO5gCspkVukxT0mFQNBg9CrnJgk-7B7m71ko/edit?tab=t.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hyperlink" Target="https://docs.google.com/document/d/1eXqqKAtNO5gCspkVukxT0mFQNBg9CrnJgk-7B7m71ko/edit?tab=t.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94.png"/><Relationship Id="rId4" Type="http://schemas.openxmlformats.org/officeDocument/2006/relationships/hyperlink" Target="http://www.youtube.com/watch?v=BTZMUDKSpSs" TargetMode="External"/><Relationship Id="rId5" Type="http://schemas.openxmlformats.org/officeDocument/2006/relationships/image" Target="../media/image18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hyperlink" Target="https://www.linkedin.com/in/allisonjchan" TargetMode="External"/><Relationship Id="rId4" Type="http://schemas.openxmlformats.org/officeDocument/2006/relationships/image" Target="../media/image188.png"/><Relationship Id="rId5" Type="http://schemas.openxmlformats.org/officeDocument/2006/relationships/image" Target="../media/image1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91.png"/><Relationship Id="rId4" Type="http://schemas.openxmlformats.org/officeDocument/2006/relationships/image" Target="../media/image1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1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5"/>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3600"/>
              <a:t>You did it! 🥳🎉</a:t>
            </a:r>
            <a:endParaRPr sz="3600"/>
          </a:p>
        </p:txBody>
      </p:sp>
      <p:sp>
        <p:nvSpPr>
          <p:cNvPr id="1002" name="Google Shape;1002;p135"/>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1003" name="Google Shape;1003;p135"/>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4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your breakout group . . .</a:t>
            </a:r>
            <a:endParaRPr/>
          </a:p>
        </p:txBody>
      </p:sp>
      <p:sp>
        <p:nvSpPr>
          <p:cNvPr id="1067" name="Google Shape;1067;p14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something you are proud of from the course, such as a skill you developed or a challenge you overcame.</a:t>
            </a:r>
            <a:endParaRPr/>
          </a:p>
          <a:p>
            <a:pPr indent="0" lvl="0" marL="0" rtl="0" algn="l">
              <a:spcBef>
                <a:spcPts val="1000"/>
              </a:spcBef>
              <a:spcAft>
                <a:spcPts val="0"/>
              </a:spcAft>
              <a:buNone/>
            </a:pPr>
            <a:r>
              <a:rPr lang="en"/>
              <a:t>Then add to the </a:t>
            </a:r>
            <a:r>
              <a:rPr b="1" lang="en" u="sng">
                <a:solidFill>
                  <a:schemeClr val="hlink"/>
                </a:solidFill>
                <a:hlinkClick r:id="rId3"/>
              </a:rPr>
              <a:t>Accomplishments Showcase</a:t>
            </a:r>
            <a:r>
              <a:rPr lang="en"/>
              <a:t>! This can be:</a:t>
            </a:r>
            <a:endParaRPr/>
          </a:p>
          <a:p>
            <a:pPr indent="-342900" lvl="0" marL="457200" rtl="0" algn="l">
              <a:spcBef>
                <a:spcPts val="1000"/>
              </a:spcBef>
              <a:spcAft>
                <a:spcPts val="0"/>
              </a:spcAft>
              <a:buSzPts val="1800"/>
              <a:buChar char="✱"/>
            </a:pPr>
            <a:r>
              <a:rPr lang="en"/>
              <a:t>Highlights</a:t>
            </a:r>
            <a:endParaRPr/>
          </a:p>
          <a:p>
            <a:pPr indent="-342900" lvl="0" marL="457200" rtl="0" algn="l">
              <a:spcBef>
                <a:spcPts val="0"/>
              </a:spcBef>
              <a:spcAft>
                <a:spcPts val="0"/>
              </a:spcAft>
              <a:buSzPts val="1800"/>
              <a:buChar char="✱"/>
            </a:pPr>
            <a:r>
              <a:rPr lang="en"/>
              <a:t>Shout-outs</a:t>
            </a:r>
            <a:endParaRPr/>
          </a:p>
          <a:p>
            <a:pPr indent="-342900" lvl="0" marL="457200" rtl="0" algn="l">
              <a:spcBef>
                <a:spcPts val="0"/>
              </a:spcBef>
              <a:spcAft>
                <a:spcPts val="0"/>
              </a:spcAft>
              <a:buSzPts val="1800"/>
              <a:buChar char="✱"/>
            </a:pPr>
            <a:r>
              <a:rPr lang="en"/>
              <a:t>Inspirational messages or quotes</a:t>
            </a:r>
            <a:endParaRPr/>
          </a:p>
        </p:txBody>
      </p:sp>
      <p:sp>
        <p:nvSpPr>
          <p:cNvPr id="1068" name="Google Shape;1068;p144"/>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Make your own Padlet for students to contribute to OR replace this altogether with your own celebratory activity.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45"/>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074" name="Google Shape;1074;p145"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Plan </a:t>
            </a:r>
            <a:endParaRPr/>
          </a:p>
        </p:txBody>
      </p:sp>
      <p:sp>
        <p:nvSpPr>
          <p:cNvPr id="1080" name="Google Shape;1080;p1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prepping? </a:t>
            </a:r>
            <a:endParaRPr/>
          </a:p>
          <a:p>
            <a:pPr indent="-342900" lvl="0" marL="457200" rtl="0" algn="l">
              <a:spcBef>
                <a:spcPts val="1000"/>
              </a:spcBef>
              <a:spcAft>
                <a:spcPts val="0"/>
              </a:spcAft>
              <a:buSzPts val="1800"/>
              <a:buAutoNum type="arabicPeriod"/>
            </a:pPr>
            <a:r>
              <a:rPr lang="en"/>
              <a:t>Pitch </a:t>
            </a:r>
            <a:endParaRPr/>
          </a:p>
          <a:p>
            <a:pPr indent="-342900" lvl="0" marL="457200" rtl="0" algn="l">
              <a:spcBef>
                <a:spcPts val="0"/>
              </a:spcBef>
              <a:spcAft>
                <a:spcPts val="0"/>
              </a:spcAft>
              <a:buSzPts val="1800"/>
              <a:buAutoNum type="arabicPeriod"/>
            </a:pPr>
            <a:r>
              <a:rPr lang="en"/>
              <a:t>Practice problem checklist </a:t>
            </a:r>
            <a:endParaRPr/>
          </a:p>
          <a:p>
            <a:pPr indent="-342900" lvl="1" marL="914400" rtl="0" algn="l">
              <a:spcBef>
                <a:spcPts val="0"/>
              </a:spcBef>
              <a:spcAft>
                <a:spcPts val="0"/>
              </a:spcAft>
              <a:buSzPts val="1800"/>
              <a:buAutoNum type="alphaLcPeriod"/>
            </a:pPr>
            <a:r>
              <a:rPr lang="en"/>
              <a:t>Leetcode </a:t>
            </a:r>
            <a:endParaRPr/>
          </a:p>
          <a:p>
            <a:pPr indent="-342900" lvl="1" marL="914400" rtl="0" algn="l">
              <a:spcBef>
                <a:spcPts val="0"/>
              </a:spcBef>
              <a:spcAft>
                <a:spcPts val="0"/>
              </a:spcAft>
              <a:buSzPts val="1800"/>
              <a:buAutoNum type="alphaLcPeriod"/>
            </a:pPr>
            <a:r>
              <a:rPr lang="en"/>
              <a:t>Behavioral </a:t>
            </a:r>
            <a:endParaRPr/>
          </a:p>
          <a:p>
            <a:pPr indent="0" lvl="0" marL="0" rtl="0" algn="l">
              <a:spcBef>
                <a:spcPts val="1000"/>
              </a:spcBef>
              <a:spcAft>
                <a:spcPts val="0"/>
              </a:spcAft>
              <a:buNone/>
            </a:pPr>
            <a:r>
              <a:rPr lang="en"/>
              <a:t>Interview Scheduled? </a:t>
            </a:r>
            <a:endParaRPr/>
          </a:p>
          <a:p>
            <a:pPr indent="-342900" lvl="0" marL="457200" rtl="0" algn="l">
              <a:spcBef>
                <a:spcPts val="1000"/>
              </a:spcBef>
              <a:spcAft>
                <a:spcPts val="0"/>
              </a:spcAft>
              <a:buSzPts val="1800"/>
              <a:buAutoNum type="arabicPeriod"/>
            </a:pPr>
            <a:r>
              <a:rPr lang="en"/>
              <a:t>Research the company</a:t>
            </a:r>
            <a:endParaRPr/>
          </a:p>
          <a:p>
            <a:pPr indent="-342900" lvl="1" marL="914400" rtl="0" algn="l">
              <a:spcBef>
                <a:spcPts val="0"/>
              </a:spcBef>
              <a:spcAft>
                <a:spcPts val="0"/>
              </a:spcAft>
              <a:buSzPts val="1800"/>
              <a:buAutoNum type="alphaLcPeriod"/>
            </a:pPr>
            <a:r>
              <a:rPr lang="en"/>
              <a:t>Mission statement, core values </a:t>
            </a:r>
            <a:endParaRPr/>
          </a:p>
          <a:p>
            <a:pPr indent="-342900" lvl="1" marL="914400" rtl="0" algn="l">
              <a:spcBef>
                <a:spcPts val="0"/>
              </a:spcBef>
              <a:spcAft>
                <a:spcPts val="0"/>
              </a:spcAft>
              <a:buSzPts val="1800"/>
              <a:buAutoNum type="alphaLcPeriod"/>
            </a:pPr>
            <a:r>
              <a:rPr lang="en"/>
              <a:t>Questioned asked before (sometimes leaked!) </a:t>
            </a:r>
            <a:endParaRPr/>
          </a:p>
        </p:txBody>
      </p:sp>
      <p:sp>
        <p:nvSpPr>
          <p:cNvPr id="1081" name="Google Shape;1081;p14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Pitch </a:t>
            </a:r>
            <a:endParaRPr/>
          </a:p>
        </p:txBody>
      </p:sp>
      <p:sp>
        <p:nvSpPr>
          <p:cNvPr id="1087" name="Google Shape;1087;p14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“Tell me about yourself”</a:t>
            </a:r>
            <a:endParaRPr/>
          </a:p>
          <a:p>
            <a:pPr indent="-342900" lvl="0" marL="457200" rtl="0" algn="l">
              <a:spcBef>
                <a:spcPts val="0"/>
              </a:spcBef>
              <a:spcAft>
                <a:spcPts val="0"/>
              </a:spcAft>
              <a:buSzPts val="1800"/>
              <a:buChar char="●"/>
            </a:pPr>
            <a:r>
              <a:rPr lang="en"/>
              <a:t>30s - 1 min </a:t>
            </a:r>
            <a:endParaRPr/>
          </a:p>
          <a:p>
            <a:pPr indent="-342900" lvl="0" marL="457200" rtl="0" algn="l">
              <a:spcBef>
                <a:spcPts val="0"/>
              </a:spcBef>
              <a:spcAft>
                <a:spcPts val="0"/>
              </a:spcAft>
              <a:buSzPts val="1800"/>
              <a:buChar char="●"/>
            </a:pPr>
            <a:r>
              <a:rPr lang="en"/>
              <a:t>Background</a:t>
            </a:r>
            <a:endParaRPr/>
          </a:p>
          <a:p>
            <a:pPr indent="-342900" lvl="0" marL="457200" rtl="0" algn="l">
              <a:spcBef>
                <a:spcPts val="0"/>
              </a:spcBef>
              <a:spcAft>
                <a:spcPts val="0"/>
              </a:spcAft>
              <a:buSzPts val="1800"/>
              <a:buChar char="●"/>
            </a:pPr>
            <a:r>
              <a:rPr lang="en"/>
              <a:t>Interest</a:t>
            </a:r>
            <a:endParaRPr/>
          </a:p>
          <a:p>
            <a:pPr indent="-342900" lvl="0" marL="457200" rtl="0" algn="l">
              <a:spcBef>
                <a:spcPts val="0"/>
              </a:spcBef>
              <a:spcAft>
                <a:spcPts val="0"/>
              </a:spcAft>
              <a:buSzPts val="1800"/>
              <a:buChar char="●"/>
            </a:pPr>
            <a:r>
              <a:rPr lang="en"/>
              <a:t>Fit </a:t>
            </a:r>
            <a:endParaRPr/>
          </a:p>
        </p:txBody>
      </p:sp>
      <p:sp>
        <p:nvSpPr>
          <p:cNvPr id="1088" name="Google Shape;1088;p14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Plan Example:</a:t>
            </a:r>
            <a:endParaRPr/>
          </a:p>
        </p:txBody>
      </p:sp>
      <p:sp>
        <p:nvSpPr>
          <p:cNvPr id="1094" name="Google Shape;1094;p14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5" name="Google Shape;1095;p148" title="Screenshot 2025-08-03 at 11.13.04 AM.png"/>
          <p:cNvPicPr preferRelativeResize="0"/>
          <p:nvPr/>
        </p:nvPicPr>
        <p:blipFill>
          <a:blip r:embed="rId3">
            <a:alphaModFix/>
          </a:blip>
          <a:stretch>
            <a:fillRect/>
          </a:stretch>
        </p:blipFill>
        <p:spPr>
          <a:xfrm>
            <a:off x="1106277" y="983800"/>
            <a:ext cx="5713674" cy="415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for the Interviewer </a:t>
            </a:r>
            <a:endParaRPr/>
          </a:p>
        </p:txBody>
      </p:sp>
      <p:sp>
        <p:nvSpPr>
          <p:cNvPr id="1101" name="Google Shape;1101;p149"/>
          <p:cNvSpPr txBox="1"/>
          <p:nvPr>
            <p:ph idx="1" type="body"/>
          </p:nvPr>
        </p:nvSpPr>
        <p:spPr>
          <a:xfrm>
            <a:off x="452400" y="961400"/>
            <a:ext cx="8239200" cy="36594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dk1"/>
              </a:buClr>
              <a:buSzPts val="1200"/>
              <a:buFont typeface="Poppins"/>
              <a:buAutoNum type="arabicPeriod"/>
            </a:pPr>
            <a:r>
              <a:rPr lang="en" sz="1200"/>
              <a:t>Can you describe what your day as an engineer looks like?</a:t>
            </a:r>
            <a:endParaRPr sz="1200"/>
          </a:p>
          <a:p>
            <a:pPr indent="-304800" lvl="0" marL="457200" rtl="0" algn="l">
              <a:spcBef>
                <a:spcPts val="0"/>
              </a:spcBef>
              <a:spcAft>
                <a:spcPts val="0"/>
              </a:spcAft>
              <a:buClr>
                <a:schemeClr val="dk1"/>
              </a:buClr>
              <a:buSzPts val="1200"/>
              <a:buFont typeface="Poppins"/>
              <a:buAutoNum type="arabicPeriod"/>
            </a:pPr>
            <a:r>
              <a:rPr lang="en" sz="1200"/>
              <a:t>Do you have any advice for me going forward and/or for my interview today? </a:t>
            </a:r>
            <a:endParaRPr sz="1200"/>
          </a:p>
          <a:p>
            <a:pPr indent="-304800" lvl="0" marL="457200" rtl="0" algn="l">
              <a:spcBef>
                <a:spcPts val="0"/>
              </a:spcBef>
              <a:spcAft>
                <a:spcPts val="0"/>
              </a:spcAft>
              <a:buClr>
                <a:schemeClr val="dk1"/>
              </a:buClr>
              <a:buSzPts val="1200"/>
              <a:buFont typeface="Poppins"/>
              <a:buAutoNum type="arabicPeriod"/>
            </a:pPr>
            <a:r>
              <a:rPr b="1" lang="en" sz="1200"/>
              <a:t>Position</a:t>
            </a:r>
            <a:endParaRPr b="1" sz="1200"/>
          </a:p>
          <a:p>
            <a:pPr indent="-304800" lvl="1" marL="914400" rtl="0" algn="l">
              <a:spcBef>
                <a:spcPts val="0"/>
              </a:spcBef>
              <a:spcAft>
                <a:spcPts val="0"/>
              </a:spcAft>
              <a:buSzPts val="1200"/>
              <a:buFont typeface="Poppins"/>
              <a:buAutoNum type="arabicPeriod"/>
            </a:pPr>
            <a:r>
              <a:rPr lang="en" sz="1200"/>
              <a:t>Can you tell me a little more about what you do? The projects? What tools do you work with most?</a:t>
            </a:r>
            <a:endParaRPr sz="1200"/>
          </a:p>
          <a:p>
            <a:pPr indent="-304800" lvl="1" marL="914400" rtl="0" algn="l">
              <a:spcBef>
                <a:spcPts val="0"/>
              </a:spcBef>
              <a:spcAft>
                <a:spcPts val="0"/>
              </a:spcAft>
              <a:buSzPts val="1200"/>
              <a:buFont typeface="Poppins"/>
              <a:buAutoNum type="arabicPeriod"/>
            </a:pPr>
            <a:r>
              <a:rPr lang="en" sz="1200"/>
              <a:t>Greatest challenges in your role?</a:t>
            </a:r>
            <a:endParaRPr sz="1200"/>
          </a:p>
          <a:p>
            <a:pPr indent="-304800" lvl="0" marL="457200" rtl="0" algn="l">
              <a:spcBef>
                <a:spcPts val="0"/>
              </a:spcBef>
              <a:spcAft>
                <a:spcPts val="0"/>
              </a:spcAft>
              <a:buClr>
                <a:schemeClr val="dk1"/>
              </a:buClr>
              <a:buSzPts val="1200"/>
              <a:buFont typeface="Poppins"/>
              <a:buAutoNum type="arabicPeriod"/>
            </a:pPr>
            <a:r>
              <a:rPr b="1" lang="en" sz="1200"/>
              <a:t>Company</a:t>
            </a:r>
            <a:endParaRPr b="1" sz="1200"/>
          </a:p>
          <a:p>
            <a:pPr indent="-304800" lvl="1" marL="914400" rtl="0" algn="l">
              <a:spcBef>
                <a:spcPts val="0"/>
              </a:spcBef>
              <a:spcAft>
                <a:spcPts val="0"/>
              </a:spcAft>
              <a:buSzPts val="1200"/>
              <a:buFont typeface="Poppins"/>
              <a:buAutoNum type="arabicPeriod"/>
            </a:pPr>
            <a:r>
              <a:rPr lang="en" sz="1200"/>
              <a:t>What do you enjoy most about working for Meta?</a:t>
            </a:r>
            <a:endParaRPr sz="1200"/>
          </a:p>
          <a:p>
            <a:pPr indent="-304800" lvl="1" marL="914400" rtl="0" algn="l">
              <a:spcBef>
                <a:spcPts val="0"/>
              </a:spcBef>
              <a:spcAft>
                <a:spcPts val="0"/>
              </a:spcAft>
              <a:buSzPts val="1200"/>
              <a:buFont typeface="Poppins"/>
              <a:buAutoNum type="arabicPeriod"/>
            </a:pPr>
            <a:r>
              <a:rPr lang="en" sz="1200"/>
              <a:t>What are the biggest challenges/opportunities the company/your team is currently facing?</a:t>
            </a:r>
            <a:endParaRPr sz="1200"/>
          </a:p>
          <a:p>
            <a:pPr indent="-304800" lvl="1" marL="914400" rtl="0" algn="l">
              <a:spcBef>
                <a:spcPts val="0"/>
              </a:spcBef>
              <a:spcAft>
                <a:spcPts val="0"/>
              </a:spcAft>
              <a:buSzPts val="1200"/>
              <a:buFont typeface="Poppins"/>
              <a:buAutoNum type="arabicPeriod"/>
            </a:pPr>
            <a:r>
              <a:rPr lang="en" sz="1200"/>
              <a:t>How does [Company] support continued education? Seminars, workshops, training?</a:t>
            </a:r>
            <a:endParaRPr sz="1200"/>
          </a:p>
          <a:p>
            <a:pPr indent="-304800" lvl="0" marL="457200" rtl="0" algn="l">
              <a:spcBef>
                <a:spcPts val="0"/>
              </a:spcBef>
              <a:spcAft>
                <a:spcPts val="0"/>
              </a:spcAft>
              <a:buClr>
                <a:schemeClr val="dk1"/>
              </a:buClr>
              <a:buSzPts val="1200"/>
              <a:buFont typeface="Poppins"/>
              <a:buAutoNum type="arabicPeriod"/>
            </a:pPr>
            <a:r>
              <a:rPr b="1" lang="en" sz="1200"/>
              <a:t>People/Culture</a:t>
            </a:r>
            <a:endParaRPr b="1" sz="1200"/>
          </a:p>
          <a:p>
            <a:pPr indent="-304800" lvl="1" marL="914400" rtl="0" algn="l">
              <a:spcBef>
                <a:spcPts val="0"/>
              </a:spcBef>
              <a:spcAft>
                <a:spcPts val="0"/>
              </a:spcAft>
              <a:buSzPts val="1200"/>
              <a:buFont typeface="Poppins"/>
              <a:buAutoNum type="arabicPeriod"/>
            </a:pPr>
            <a:r>
              <a:rPr lang="en" sz="1200"/>
              <a:t>How would you describe the culture of the company?</a:t>
            </a:r>
            <a:endParaRPr sz="1200"/>
          </a:p>
          <a:p>
            <a:pPr indent="-304800" lvl="0" marL="457200" rtl="0" algn="l">
              <a:spcBef>
                <a:spcPts val="0"/>
              </a:spcBef>
              <a:spcAft>
                <a:spcPts val="0"/>
              </a:spcAft>
              <a:buClr>
                <a:schemeClr val="dk1"/>
              </a:buClr>
              <a:buSzPts val="1200"/>
              <a:buFont typeface="Poppins"/>
              <a:buAutoNum type="arabicPeriod"/>
            </a:pPr>
            <a:r>
              <a:rPr b="1" lang="en" sz="1200"/>
              <a:t>Performance</a:t>
            </a:r>
            <a:endParaRPr b="1" sz="1200"/>
          </a:p>
          <a:p>
            <a:pPr indent="-304800" lvl="1" marL="914400" rtl="0" algn="l">
              <a:spcBef>
                <a:spcPts val="0"/>
              </a:spcBef>
              <a:spcAft>
                <a:spcPts val="0"/>
              </a:spcAft>
              <a:buSzPts val="1200"/>
              <a:buFont typeface="Poppins"/>
              <a:buAutoNum type="arabicPeriod"/>
            </a:pPr>
            <a:r>
              <a:rPr lang="en" sz="1200"/>
              <a:t>How are responsibilities/performance measured? Timeline of projects? Communication between teams?</a:t>
            </a:r>
            <a:endParaRPr sz="1200"/>
          </a:p>
          <a:p>
            <a:pPr indent="-304800" lvl="1" marL="914400" rtl="0" algn="l">
              <a:spcBef>
                <a:spcPts val="0"/>
              </a:spcBef>
              <a:spcAft>
                <a:spcPts val="0"/>
              </a:spcAft>
              <a:buSzPts val="1200"/>
              <a:buFont typeface="Poppins"/>
              <a:buAutoNum type="arabicPeriod"/>
            </a:pPr>
            <a:r>
              <a:rPr lang="en" sz="1200"/>
              <a:t>How is the onboarding process?</a:t>
            </a:r>
            <a:endParaRPr sz="1200"/>
          </a:p>
          <a:p>
            <a:pPr indent="-304800" lvl="0" marL="457200" rtl="0" algn="l">
              <a:spcBef>
                <a:spcPts val="0"/>
              </a:spcBef>
              <a:spcAft>
                <a:spcPts val="0"/>
              </a:spcAft>
              <a:buClr>
                <a:schemeClr val="dk1"/>
              </a:buClr>
              <a:buSzPts val="1200"/>
              <a:buFont typeface="Arial"/>
              <a:buAutoNum type="arabicPeriod"/>
            </a:pPr>
            <a:r>
              <a:rPr b="1" lang="en" sz="1200"/>
              <a:t>Additional feedback</a:t>
            </a:r>
            <a:r>
              <a:rPr lang="en" sz="1200"/>
              <a:t> on interview. Any other details I can provide that would be helpful in answering your questions/additional questions that I can answer?</a:t>
            </a:r>
            <a:endParaRPr sz="1200"/>
          </a:p>
        </p:txBody>
      </p:sp>
      <p:sp>
        <p:nvSpPr>
          <p:cNvPr id="1102" name="Google Shape;1102;p14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5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Behavioral Questions</a:t>
            </a:r>
            <a:endParaRPr/>
          </a:p>
        </p:txBody>
      </p:sp>
      <p:sp>
        <p:nvSpPr>
          <p:cNvPr id="1108" name="Google Shape;1108;p150"/>
          <p:cNvSpPr txBox="1"/>
          <p:nvPr>
            <p:ph idx="1" type="body"/>
          </p:nvPr>
        </p:nvSpPr>
        <p:spPr>
          <a:xfrm>
            <a:off x="452400" y="817200"/>
            <a:ext cx="8239200" cy="41685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a:t>STAR method </a:t>
            </a:r>
            <a:endParaRPr/>
          </a:p>
          <a:p>
            <a:pPr indent="-342900" lvl="1" marL="914400" rtl="0" algn="l">
              <a:spcBef>
                <a:spcPts val="0"/>
              </a:spcBef>
              <a:spcAft>
                <a:spcPts val="0"/>
              </a:spcAft>
              <a:buSzPts val="1800"/>
              <a:buChar char="○"/>
            </a:pPr>
            <a:r>
              <a:rPr b="1" lang="en"/>
              <a:t>Situation</a:t>
            </a:r>
            <a:endParaRPr b="1"/>
          </a:p>
          <a:p>
            <a:pPr indent="-342900" lvl="2" marL="1371600" rtl="0" algn="l">
              <a:spcBef>
                <a:spcPts val="0"/>
              </a:spcBef>
              <a:spcAft>
                <a:spcPts val="0"/>
              </a:spcAft>
              <a:buSzPts val="1800"/>
              <a:buChar char="■"/>
            </a:pPr>
            <a:r>
              <a:t/>
            </a:r>
            <a:endParaRPr/>
          </a:p>
          <a:p>
            <a:pPr indent="-342900" lvl="1" marL="914400" rtl="0" algn="l">
              <a:spcBef>
                <a:spcPts val="0"/>
              </a:spcBef>
              <a:spcAft>
                <a:spcPts val="0"/>
              </a:spcAft>
              <a:buSzPts val="1800"/>
              <a:buChar char="○"/>
            </a:pPr>
            <a:r>
              <a:rPr b="1" lang="en"/>
              <a:t>Task</a:t>
            </a:r>
            <a:endParaRPr b="1"/>
          </a:p>
          <a:p>
            <a:pPr indent="-342900" lvl="2" marL="1371600" rtl="0" algn="l">
              <a:spcBef>
                <a:spcPts val="0"/>
              </a:spcBef>
              <a:spcAft>
                <a:spcPts val="0"/>
              </a:spcAft>
              <a:buSzPts val="1800"/>
              <a:buChar char="■"/>
            </a:pPr>
            <a:r>
              <a:rPr lang="en"/>
              <a:t>What </a:t>
            </a:r>
            <a:endParaRPr/>
          </a:p>
          <a:p>
            <a:pPr indent="-342900" lvl="1" marL="914400" rtl="0" algn="l">
              <a:spcBef>
                <a:spcPts val="0"/>
              </a:spcBef>
              <a:spcAft>
                <a:spcPts val="0"/>
              </a:spcAft>
              <a:buSzPts val="1800"/>
              <a:buChar char="○"/>
            </a:pPr>
            <a:r>
              <a:rPr b="1" lang="en"/>
              <a:t>Action</a:t>
            </a:r>
            <a:endParaRPr b="1"/>
          </a:p>
          <a:p>
            <a:pPr indent="-342900" lvl="2" marL="1371600" rtl="0" algn="l">
              <a:spcBef>
                <a:spcPts val="0"/>
              </a:spcBef>
              <a:spcAft>
                <a:spcPts val="0"/>
              </a:spcAft>
              <a:buSzPts val="1800"/>
              <a:buChar char="■"/>
            </a:pPr>
            <a:r>
              <a:rPr lang="en"/>
              <a:t>How did you show time management, prioritizing, communication, leadership, etc…</a:t>
            </a:r>
            <a:endParaRPr/>
          </a:p>
          <a:p>
            <a:pPr indent="-342900" lvl="1" marL="914400" rtl="0" algn="l">
              <a:spcBef>
                <a:spcPts val="0"/>
              </a:spcBef>
              <a:spcAft>
                <a:spcPts val="0"/>
              </a:spcAft>
              <a:buSzPts val="1800"/>
              <a:buChar char="○"/>
            </a:pPr>
            <a:r>
              <a:rPr b="1" lang="en"/>
              <a:t>Result</a:t>
            </a:r>
            <a:r>
              <a:rPr lang="en"/>
              <a:t> </a:t>
            </a:r>
            <a:endParaRPr/>
          </a:p>
          <a:p>
            <a:pPr indent="-342900" lvl="2" marL="1371600" rtl="0" algn="l">
              <a:spcBef>
                <a:spcPts val="0"/>
              </a:spcBef>
              <a:spcAft>
                <a:spcPts val="0"/>
              </a:spcAft>
              <a:buSzPts val="1800"/>
              <a:buChar char="■"/>
            </a:pPr>
            <a:r>
              <a:rPr lang="en"/>
              <a:t> How did the solution help the company? How was the solution explained to everyone? How is it going to be prevented next time?</a:t>
            </a:r>
            <a:endParaRPr/>
          </a:p>
        </p:txBody>
      </p:sp>
      <p:sp>
        <p:nvSpPr>
          <p:cNvPr id="1109" name="Google Shape;1109;p15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5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Behavioral Questions</a:t>
            </a:r>
            <a:endParaRPr/>
          </a:p>
        </p:txBody>
      </p:sp>
      <p:sp>
        <p:nvSpPr>
          <p:cNvPr id="1115" name="Google Shape;1115;p15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6" name="Google Shape;1116;p151"/>
          <p:cNvSpPr txBox="1"/>
          <p:nvPr/>
        </p:nvSpPr>
        <p:spPr>
          <a:xfrm>
            <a:off x="4297600" y="1087200"/>
            <a:ext cx="4516200" cy="2700000"/>
          </a:xfrm>
          <a:prstGeom prst="rect">
            <a:avLst/>
          </a:prstGeom>
          <a:noFill/>
          <a:ln>
            <a:noFill/>
          </a:ln>
        </p:spPr>
        <p:txBody>
          <a:bodyPr anchorCtr="0" anchor="t" bIns="91425" lIns="91425" spcFirstLastPara="1" rIns="91425" wrap="square" tIns="91425">
            <a:noAutofit/>
          </a:bodyPr>
          <a:lstStyle/>
          <a:p>
            <a:pPr indent="-342900" lvl="1" marL="914400" rtl="0" algn="l">
              <a:lnSpc>
                <a:spcPct val="115000"/>
              </a:lnSpc>
              <a:spcBef>
                <a:spcPts val="120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Time management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(Conflicting) priorities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Pressure</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Deadlines</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Outside OKR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Learning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Persuasion/backbone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Feedback</a:t>
            </a:r>
            <a:endParaRPr sz="1800">
              <a:solidFill>
                <a:schemeClr val="dk1"/>
              </a:solidFill>
              <a:latin typeface="Poppins"/>
              <a:ea typeface="Poppins"/>
              <a:cs typeface="Poppins"/>
              <a:sym typeface="Poppins"/>
            </a:endParaRPr>
          </a:p>
        </p:txBody>
      </p:sp>
      <p:sp>
        <p:nvSpPr>
          <p:cNvPr id="1117" name="Google Shape;1117;p151"/>
          <p:cNvSpPr txBox="1"/>
          <p:nvPr/>
        </p:nvSpPr>
        <p:spPr>
          <a:xfrm>
            <a:off x="406600" y="1087200"/>
            <a:ext cx="3751200" cy="388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6EC396"/>
              </a:buClr>
              <a:buSzPts val="1800"/>
              <a:buFont typeface="Poppins"/>
              <a:buChar char="●"/>
            </a:pPr>
            <a:r>
              <a:rPr b="1" lang="en" sz="1800">
                <a:solidFill>
                  <a:schemeClr val="dk1"/>
                </a:solidFill>
                <a:latin typeface="Poppins"/>
                <a:ea typeface="Poppins"/>
                <a:cs typeface="Poppins"/>
                <a:sym typeface="Poppins"/>
              </a:rPr>
              <a:t>Examples</a:t>
            </a:r>
            <a:r>
              <a:rPr lang="en"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About you</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Conflict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People skills</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Leadership</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Failures</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Proud/successful moment</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Ambiguity</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Comfort zone</a:t>
            </a:r>
            <a:endParaRPr sz="1800">
              <a:solidFill>
                <a:schemeClr val="dk1"/>
              </a:solidFill>
              <a:latin typeface="Poppins"/>
              <a:ea typeface="Poppins"/>
              <a:cs typeface="Poppins"/>
              <a:sym typeface="Poppins"/>
            </a:endParaRPr>
          </a:p>
          <a:p>
            <a:pPr indent="0" lvl="0" marL="0" rtl="0" algn="l">
              <a:spcBef>
                <a:spcPts val="1200"/>
              </a:spcBef>
              <a:spcAft>
                <a:spcPts val="0"/>
              </a:spcAft>
              <a:buNone/>
            </a:pPr>
            <a:r>
              <a:t/>
            </a:r>
            <a:endParaRPr sz="19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5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Behavioral Questions</a:t>
            </a:r>
            <a:endParaRPr/>
          </a:p>
        </p:txBody>
      </p:sp>
      <p:sp>
        <p:nvSpPr>
          <p:cNvPr id="1123" name="Google Shape;1123;p152"/>
          <p:cNvSpPr txBox="1"/>
          <p:nvPr>
            <p:ph idx="1" type="body"/>
          </p:nvPr>
        </p:nvSpPr>
        <p:spPr>
          <a:xfrm>
            <a:off x="452400" y="961400"/>
            <a:ext cx="8239200" cy="3659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a:t>Be honest, don’t make something up. </a:t>
            </a:r>
            <a:endParaRPr/>
          </a:p>
          <a:p>
            <a:pPr indent="-342900" lvl="1" marL="914400" rtl="0" algn="l">
              <a:spcBef>
                <a:spcPts val="0"/>
              </a:spcBef>
              <a:spcAft>
                <a:spcPts val="0"/>
              </a:spcAft>
              <a:buSzPts val="1800"/>
              <a:buChar char="○"/>
            </a:pPr>
            <a:r>
              <a:rPr lang="en"/>
              <a:t>“I don’t have a first hand experience on this, but if a situation like this did happen, I would…”</a:t>
            </a:r>
            <a:endParaRPr/>
          </a:p>
        </p:txBody>
      </p:sp>
      <p:sp>
        <p:nvSpPr>
          <p:cNvPr id="1124" name="Google Shape;1124;p15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Internship &amp; Full Time</a:t>
            </a:r>
            <a:endParaRPr/>
          </a:p>
        </p:txBody>
      </p:sp>
      <p:sp>
        <p:nvSpPr>
          <p:cNvPr id="1130" name="Google Shape;1130;p15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System design interview </a:t>
            </a:r>
            <a:endParaRPr/>
          </a:p>
          <a:p>
            <a:pPr indent="-342900" lvl="0" marL="457200" rtl="0" algn="l">
              <a:spcBef>
                <a:spcPts val="0"/>
              </a:spcBef>
              <a:spcAft>
                <a:spcPts val="0"/>
              </a:spcAft>
              <a:buSzPts val="1800"/>
              <a:buChar char="●"/>
            </a:pPr>
            <a:r>
              <a:rPr lang="en"/>
              <a:t>Behavioral question expectations </a:t>
            </a:r>
            <a:endParaRPr/>
          </a:p>
          <a:p>
            <a:pPr indent="-311150" lvl="1" marL="914400" rtl="0" algn="l">
              <a:spcBef>
                <a:spcPts val="0"/>
              </a:spcBef>
              <a:spcAft>
                <a:spcPts val="0"/>
              </a:spcAft>
              <a:buSzPts val="1300"/>
              <a:buChar char="○"/>
            </a:pPr>
            <a:r>
              <a:rPr lang="en" sz="1300"/>
              <a:t>Setting technical direction</a:t>
            </a:r>
            <a:endParaRPr sz="1300"/>
          </a:p>
          <a:p>
            <a:pPr indent="-311150" lvl="1" marL="914400" rtl="0" algn="l">
              <a:spcBef>
                <a:spcPts val="0"/>
              </a:spcBef>
              <a:spcAft>
                <a:spcPts val="0"/>
              </a:spcAft>
              <a:buSzPts val="1300"/>
              <a:buChar char="○"/>
            </a:pPr>
            <a:r>
              <a:rPr lang="en" sz="1300"/>
              <a:t>Designing and/or implementing a technical process, either within a team or more broadly across a wider organization (at scale)</a:t>
            </a:r>
            <a:endParaRPr sz="1300"/>
          </a:p>
          <a:p>
            <a:pPr indent="-311150" lvl="1" marL="914400" rtl="0" algn="l">
              <a:spcBef>
                <a:spcPts val="0"/>
              </a:spcBef>
              <a:spcAft>
                <a:spcPts val="0"/>
              </a:spcAft>
              <a:buSzPts val="1300"/>
              <a:buChar char="○"/>
            </a:pPr>
            <a:r>
              <a:rPr lang="en" sz="1300"/>
              <a:t>Metric and goal setting</a:t>
            </a:r>
            <a:endParaRPr sz="1300"/>
          </a:p>
          <a:p>
            <a:pPr indent="-311150" lvl="1" marL="914400" rtl="0" algn="l">
              <a:spcBef>
                <a:spcPts val="0"/>
              </a:spcBef>
              <a:spcAft>
                <a:spcPts val="0"/>
              </a:spcAft>
              <a:buSzPts val="1300"/>
              <a:buChar char="○"/>
            </a:pPr>
            <a:r>
              <a:rPr lang="en" sz="1300"/>
              <a:t>Roadmap planning and ownership</a:t>
            </a:r>
            <a:endParaRPr sz="1300"/>
          </a:p>
          <a:p>
            <a:pPr indent="-311150" lvl="1" marL="914400" rtl="0" algn="l">
              <a:spcBef>
                <a:spcPts val="0"/>
              </a:spcBef>
              <a:spcAft>
                <a:spcPts val="0"/>
              </a:spcAft>
              <a:buSzPts val="1300"/>
              <a:buChar char="○"/>
            </a:pPr>
            <a:r>
              <a:rPr lang="en" sz="1300"/>
              <a:t>Working cross-functionally to drive projects across a platform, organization, or team</a:t>
            </a:r>
            <a:endParaRPr sz="1300"/>
          </a:p>
          <a:p>
            <a:pPr indent="-311150" lvl="1" marL="914400" rtl="0" algn="l">
              <a:spcBef>
                <a:spcPts val="0"/>
              </a:spcBef>
              <a:spcAft>
                <a:spcPts val="0"/>
              </a:spcAft>
              <a:buSzPts val="1300"/>
              <a:buChar char="○"/>
            </a:pPr>
            <a:r>
              <a:rPr lang="en" sz="1300"/>
              <a:t>Managing and aligning stakeholders</a:t>
            </a:r>
            <a:endParaRPr sz="1300"/>
          </a:p>
          <a:p>
            <a:pPr indent="-311150" lvl="1" marL="914400" rtl="0" algn="l">
              <a:spcBef>
                <a:spcPts val="0"/>
              </a:spcBef>
              <a:spcAft>
                <a:spcPts val="0"/>
              </a:spcAft>
              <a:buSzPts val="1300"/>
              <a:buChar char="○"/>
            </a:pPr>
            <a:r>
              <a:rPr i="1" lang="en" sz="1300"/>
              <a:t>Resolving conflict</a:t>
            </a:r>
            <a:r>
              <a:rPr lang="en" sz="1300"/>
              <a:t> (this is important because we will at times disagree….but doing it well and respectful is the key)</a:t>
            </a:r>
            <a:endParaRPr sz="1300"/>
          </a:p>
          <a:p>
            <a:pPr indent="0" lvl="0" marL="0" rtl="0" algn="l">
              <a:spcBef>
                <a:spcPts val="1200"/>
              </a:spcBef>
              <a:spcAft>
                <a:spcPts val="1000"/>
              </a:spcAft>
              <a:buNone/>
            </a:pPr>
            <a:r>
              <a:t/>
            </a:r>
            <a:endParaRPr/>
          </a:p>
        </p:txBody>
      </p:sp>
      <p:sp>
        <p:nvSpPr>
          <p:cNvPr id="1131" name="Google Shape;1131;p15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9" name="Google Shape;1009;p136"/>
          <p:cNvGraphicFramePr/>
          <p:nvPr/>
        </p:nvGraphicFramePr>
        <p:xfrm>
          <a:off x="451525" y="1242597"/>
          <a:ext cx="3000000" cy="3000000"/>
        </p:xfrm>
        <a:graphic>
          <a:graphicData uri="http://schemas.openxmlformats.org/drawingml/2006/table">
            <a:tbl>
              <a:tblPr>
                <a:noFill/>
                <a:tableStyleId>{D96F5119-C0CD-43CF-8069-DA2CE48C8FB9}</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Celebrate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0:15 - 0:30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5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Job: Setting Goals </a:t>
            </a:r>
            <a:endParaRPr/>
          </a:p>
        </p:txBody>
      </p:sp>
      <p:sp>
        <p:nvSpPr>
          <p:cNvPr id="1137" name="Google Shape;1137;p15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PAWN</a:t>
            </a:r>
            <a:endParaRPr/>
          </a:p>
          <a:p>
            <a:pPr indent="-342900" lvl="0" marL="457200" rtl="0" algn="l">
              <a:spcBef>
                <a:spcPts val="1000"/>
              </a:spcBef>
              <a:spcAft>
                <a:spcPts val="0"/>
              </a:spcAft>
              <a:buSzPts val="1800"/>
              <a:buChar char="●"/>
            </a:pPr>
            <a:r>
              <a:rPr lang="en"/>
              <a:t>Prepare</a:t>
            </a:r>
            <a:endParaRPr/>
          </a:p>
          <a:p>
            <a:pPr indent="-342900" lvl="1" marL="9144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
              <a:t>Assess your readiness</a:t>
            </a:r>
            <a:endParaRPr/>
          </a:p>
          <a:p>
            <a:pPr indent="-342900" lvl="1" marL="9144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
              <a:t>Work hard </a:t>
            </a:r>
            <a:endParaRPr/>
          </a:p>
          <a:p>
            <a:pPr indent="-342900" lvl="1" marL="9144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
              <a:t>Narrate, nominate, nail </a:t>
            </a:r>
            <a:endParaRPr/>
          </a:p>
          <a:p>
            <a:pPr indent="-342900" lvl="1" marL="914400" rtl="0" algn="l">
              <a:spcBef>
                <a:spcPts val="0"/>
              </a:spcBef>
              <a:spcAft>
                <a:spcPts val="0"/>
              </a:spcAft>
              <a:buSzPts val="1800"/>
              <a:buChar char="○"/>
            </a:pPr>
            <a:r>
              <a:t/>
            </a:r>
            <a:endParaRPr/>
          </a:p>
        </p:txBody>
      </p:sp>
      <p:sp>
        <p:nvSpPr>
          <p:cNvPr id="1138" name="Google Shape;1138;p15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154"/>
          <p:cNvSpPr txBox="1"/>
          <p:nvPr/>
        </p:nvSpPr>
        <p:spPr>
          <a:xfrm>
            <a:off x="342000" y="4752250"/>
            <a:ext cx="6631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Poppins"/>
                <a:ea typeface="Poppins"/>
                <a:cs typeface="Poppins"/>
                <a:sym typeface="Poppins"/>
                <a:hlinkClick r:id="rId3"/>
              </a:rPr>
              <a:t>https://docs.google.com/document/d/1eXqqKAtNO5gCspkVukxT0mFQNBg9CrnJgk-7B7m71ko/edit?tab=t.0</a:t>
            </a:r>
            <a:r>
              <a:rPr lang="en" sz="800">
                <a:solidFill>
                  <a:schemeClr val="dk2"/>
                </a:solidFill>
                <a:latin typeface="Poppins"/>
                <a:ea typeface="Poppins"/>
                <a:cs typeface="Poppins"/>
                <a:sym typeface="Poppins"/>
              </a:rPr>
              <a:t> </a:t>
            </a:r>
            <a:endParaRPr sz="800">
              <a:solidFill>
                <a:schemeClr val="dk2"/>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5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Assessment</a:t>
            </a:r>
            <a:r>
              <a:rPr lang="en"/>
              <a:t> Table </a:t>
            </a:r>
            <a:endParaRPr/>
          </a:p>
        </p:txBody>
      </p:sp>
      <p:sp>
        <p:nvSpPr>
          <p:cNvPr id="1145" name="Google Shape;1145;p15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146" name="Google Shape;1146;p15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7" name="Google Shape;1147;p155"/>
          <p:cNvSpPr txBox="1"/>
          <p:nvPr/>
        </p:nvSpPr>
        <p:spPr>
          <a:xfrm>
            <a:off x="342000" y="4752250"/>
            <a:ext cx="66312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Poppins"/>
                <a:ea typeface="Poppins"/>
                <a:cs typeface="Poppins"/>
                <a:sym typeface="Poppins"/>
                <a:hlinkClick r:id="rId3"/>
              </a:rPr>
              <a:t>https://docs.google.com/document/d/1eXqqKAtNO5gCspkVukxT0mFQNBg9CrnJgk-7B7m71ko/edit?tab=t.0</a:t>
            </a:r>
            <a:r>
              <a:rPr lang="en" sz="800">
                <a:solidFill>
                  <a:schemeClr val="dk2"/>
                </a:solidFill>
                <a:latin typeface="Poppins"/>
                <a:ea typeface="Poppins"/>
                <a:cs typeface="Poppins"/>
                <a:sym typeface="Poppins"/>
              </a:rPr>
              <a:t> </a:t>
            </a:r>
            <a:endParaRPr sz="800">
              <a:solidFill>
                <a:schemeClr val="dk2"/>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56"/>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153" name="Google Shape;1153;p15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5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159" name="Google Shape;1159;p15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0" name="Google Shape;1160;p157"/>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58"/>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166" name="Google Shape;1166;p15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5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6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7" name="Google Shape;1177;p160"/>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178" name="Google Shape;1178;p160"/>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179" name="Google Shape;1179;p160"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61"/>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185" name="Google Shape;1185;p16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6" name="Google Shape;1186;p161"/>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1187" name="Google Shape;1187;p16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1" marL="914400" rtl="0" algn="l">
              <a:spcBef>
                <a:spcPts val="0"/>
              </a:spcBef>
              <a:spcAft>
                <a:spcPts val="0"/>
              </a:spcAft>
              <a:buSzPts val="1800"/>
              <a:buChar char="○"/>
            </a:pPr>
            <a:r>
              <a:rPr lang="en"/>
              <a:t>Other resources:</a:t>
            </a:r>
            <a:endParaRPr/>
          </a:p>
          <a:p>
            <a:pPr indent="-342900" lvl="0" marL="1371600" rtl="0" algn="l">
              <a:spcBef>
                <a:spcPts val="0"/>
              </a:spcBef>
              <a:spcAft>
                <a:spcPts val="0"/>
              </a:spcAft>
              <a:buSzPts val="1800"/>
              <a:buChar char="●"/>
            </a:pPr>
            <a:r>
              <a:rPr lang="en"/>
              <a:t>Grind 75</a:t>
            </a:r>
            <a:endParaRPr/>
          </a:p>
          <a:p>
            <a:pPr indent="-342900" lvl="0" marL="1371600" rtl="0" algn="l">
              <a:spcBef>
                <a:spcPts val="0"/>
              </a:spcBef>
              <a:spcAft>
                <a:spcPts val="0"/>
              </a:spcAft>
              <a:buSzPts val="1800"/>
              <a:buChar char="●"/>
            </a:pPr>
            <a:r>
              <a:rPr lang="en"/>
              <a:t>Blind 75</a:t>
            </a:r>
            <a:endParaRPr/>
          </a:p>
          <a:p>
            <a:pPr indent="-342900" lvl="0" marL="1371600" rtl="0" algn="l">
              <a:spcBef>
                <a:spcPts val="0"/>
              </a:spcBef>
              <a:spcAft>
                <a:spcPts val="0"/>
              </a:spcAft>
              <a:buSzPts val="1800"/>
              <a:buChar char="●"/>
            </a:pPr>
            <a:r>
              <a:rPr lang="en"/>
              <a:t>Grokking the system design interview </a:t>
            </a:r>
            <a:endParaRPr/>
          </a:p>
          <a:p>
            <a:pPr indent="-342900" lvl="1" marL="1828800" rtl="0" algn="l">
              <a:spcBef>
                <a:spcPts val="0"/>
              </a:spcBef>
              <a:spcAft>
                <a:spcPts val="0"/>
              </a:spcAft>
              <a:buSzPts val="1800"/>
              <a:buChar char="○"/>
            </a:pPr>
            <a:r>
              <a:rPr lang="en"/>
              <a:t>RESHADED </a:t>
            </a:r>
            <a:endParaRPr/>
          </a:p>
          <a:p>
            <a:pPr indent="-342900" lvl="0" marL="457200" rtl="0" algn="l">
              <a:spcBef>
                <a:spcPts val="0"/>
              </a:spcBef>
              <a:spcAft>
                <a:spcPts val="0"/>
              </a:spcAft>
              <a:buSzPts val="1800"/>
              <a:buChar char="❒"/>
            </a:pPr>
            <a:r>
              <a:rPr lang="en"/>
              <a:t>Take the weekly HackerRank assessment by Sunday @ midnight</a:t>
            </a:r>
            <a:endParaRPr/>
          </a:p>
          <a:p>
            <a:pPr indent="-342900" lvl="0" marL="457200" rtl="0" algn="l">
              <a:spcBef>
                <a:spcPts val="0"/>
              </a:spcBef>
              <a:spcAft>
                <a:spcPts val="0"/>
              </a:spcAft>
              <a:buSzPts val="1800"/>
              <a:buChar char="❒"/>
            </a:pPr>
            <a:r>
              <a:rPr lang="en"/>
              <a:t>You have access to slack, course portal and career center forever </a:t>
            </a:r>
            <a:endParaRPr/>
          </a:p>
          <a:p>
            <a:pPr indent="-342900" lvl="0" marL="457200" rtl="0" algn="l">
              <a:spcBef>
                <a:spcPts val="0"/>
              </a:spcBef>
              <a:spcAft>
                <a:spcPts val="0"/>
              </a:spcAft>
              <a:buSzPts val="1800"/>
              <a:buChar char="❒"/>
            </a:pPr>
            <a:r>
              <a:rPr lang="en"/>
              <a:t>Certificates will be processed 5-7 days after course completion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6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t/>
            </a:r>
            <a:endParaRPr/>
          </a:p>
          <a:p>
            <a:pPr indent="457200" lvl="0" marL="457200" rtl="0" algn="l">
              <a:spcBef>
                <a:spcPts val="1000"/>
              </a:spcBef>
              <a:spcAft>
                <a:spcPts val="100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https://www.linkedin.com/in/allisonjchan</a:t>
            </a:r>
            <a:endParaRPr/>
          </a:p>
        </p:txBody>
      </p:sp>
      <p:sp>
        <p:nvSpPr>
          <p:cNvPr id="1193" name="Google Shape;1193;p16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ile:LinkedIn logo initials.png - Wikimedia Commons" id="1194" name="Google Shape;1194;p162"/>
          <p:cNvPicPr preferRelativeResize="0"/>
          <p:nvPr/>
        </p:nvPicPr>
        <p:blipFill>
          <a:blip r:embed="rId4">
            <a:alphaModFix/>
          </a:blip>
          <a:stretch>
            <a:fillRect/>
          </a:stretch>
        </p:blipFill>
        <p:spPr>
          <a:xfrm>
            <a:off x="638175" y="1407925"/>
            <a:ext cx="713200" cy="713200"/>
          </a:xfrm>
          <a:prstGeom prst="rect">
            <a:avLst/>
          </a:prstGeom>
          <a:noFill/>
          <a:ln>
            <a:noFill/>
          </a:ln>
        </p:spPr>
      </p:pic>
      <p:sp>
        <p:nvSpPr>
          <p:cNvPr id="1195" name="Google Shape;1195;p162"/>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pic>
        <p:nvPicPr>
          <p:cNvPr id="1196" name="Google Shape;1196;p162"/>
          <p:cNvPicPr preferRelativeResize="0"/>
          <p:nvPr/>
        </p:nvPicPr>
        <p:blipFill>
          <a:blip r:embed="rId5">
            <a:alphaModFix/>
          </a:blip>
          <a:stretch>
            <a:fillRect/>
          </a:stretch>
        </p:blipFill>
        <p:spPr>
          <a:xfrm>
            <a:off x="452400" y="438175"/>
            <a:ext cx="608050" cy="60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37"/>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1015" name="Google Shape;1015;p1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1" name="Google Shape;1021;p138"/>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1022" name="Google Shape;1022;p138"/>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1023" name="Google Shape;1023;p138"/>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1024" name="Google Shape;1024;p138"/>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030" name="Google Shape;1030;p13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1" name="Google Shape;1031;p13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Check In </a:t>
            </a:r>
            <a:endParaRPr/>
          </a:p>
        </p:txBody>
      </p:sp>
      <p:sp>
        <p:nvSpPr>
          <p:cNvPr id="1037" name="Google Shape;1037;p14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Padlet </a:t>
            </a:r>
            <a:endParaRPr/>
          </a:p>
        </p:txBody>
      </p:sp>
      <p:sp>
        <p:nvSpPr>
          <p:cNvPr id="1038" name="Google Shape;1038;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1044" name="Google Shape;1044;p14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14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1046" name="Google Shape;1046;p141"/>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42"/>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1052" name="Google Shape;1052;p14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1053" name="Google Shape;1053;p14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4" name="Google Shape;1054;p142"/>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1055" name="Google Shape;1055;p142"/>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4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
        <p:nvSpPr>
          <p:cNvPr id="1061" name="Google Shape;1061;p143"/>
          <p:cNvSpPr txBox="1"/>
          <p:nvPr/>
        </p:nvSpPr>
        <p:spPr>
          <a:xfrm>
            <a:off x="884825" y="2317200"/>
            <a:ext cx="52275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Space Mono"/>
                <a:ea typeface="Space Mono"/>
                <a:cs typeface="Space Mono"/>
                <a:sym typeface="Space Mono"/>
              </a:rPr>
              <a:t>Celebrate! 🎉🎉🎉🎉</a:t>
            </a:r>
            <a:endParaRPr sz="3200">
              <a:solidFill>
                <a:srgbClr val="FFFFFF"/>
              </a:solidFill>
              <a:latin typeface="Space Mono"/>
              <a:ea typeface="Space Mono"/>
              <a:cs typeface="Space Mono"/>
              <a:sym typeface="Space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